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94D39-9B38-414B-8470-B1DC3B3EB182}" v="956" dt="2024-02-17T02:34:53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2A734-E7AF-4697-BDE0-DEB59775177E}" type="doc">
      <dgm:prSet loTypeId="urn:microsoft.com/office/officeart/2005/8/layout/hierarchy4" loCatId="hierarchy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F168FE8-789C-41F3-B8E1-B98448C4FF00}">
      <dgm:prSet phldrT="[Text]" phldr="0"/>
      <dgm:spPr/>
      <dgm:t>
        <a:bodyPr/>
        <a:lstStyle/>
        <a:p>
          <a:r>
            <a:rPr lang="en-US" dirty="0">
              <a:latin typeface="Century Gothic"/>
            </a:rPr>
            <a:t>Overview</a:t>
          </a:r>
          <a:endParaRPr lang="en-US" dirty="0"/>
        </a:p>
      </dgm:t>
    </dgm:pt>
    <dgm:pt modelId="{C9395DAB-FA18-4AB4-B9F2-11412A65E547}" type="parTrans" cxnId="{9DD4FEE0-E94D-4860-B69C-4F7F38A0DEC0}">
      <dgm:prSet/>
      <dgm:spPr/>
      <dgm:t>
        <a:bodyPr/>
        <a:lstStyle/>
        <a:p>
          <a:endParaRPr lang="en-US"/>
        </a:p>
      </dgm:t>
    </dgm:pt>
    <dgm:pt modelId="{54DBE2C1-834F-477A-9E7A-867220443B94}" type="sibTrans" cxnId="{9DD4FEE0-E94D-4860-B69C-4F7F38A0DEC0}">
      <dgm:prSet/>
      <dgm:spPr/>
      <dgm:t>
        <a:bodyPr/>
        <a:lstStyle/>
        <a:p>
          <a:endParaRPr lang="en-US"/>
        </a:p>
      </dgm:t>
    </dgm:pt>
    <dgm:pt modelId="{143FA915-BA63-4926-A0C6-E6540CCE5647}">
      <dgm:prSet phldrT="[Text]" phldr="0"/>
      <dgm:spPr/>
      <dgm:t>
        <a:bodyPr/>
        <a:lstStyle/>
        <a:p>
          <a:pPr rtl="0"/>
          <a:r>
            <a:rPr lang="en-US" dirty="0">
              <a:latin typeface="Century Gothic"/>
            </a:rPr>
            <a:t>Preparation</a:t>
          </a:r>
          <a:endParaRPr lang="en-US" dirty="0"/>
        </a:p>
      </dgm:t>
    </dgm:pt>
    <dgm:pt modelId="{72366A1C-D833-4E85-AE77-8FC625671E75}" type="parTrans" cxnId="{F1FA0A6A-52C5-4BFC-B2BE-C473FCBFB6CA}">
      <dgm:prSet/>
      <dgm:spPr/>
      <dgm:t>
        <a:bodyPr/>
        <a:lstStyle/>
        <a:p>
          <a:endParaRPr lang="en-US"/>
        </a:p>
      </dgm:t>
    </dgm:pt>
    <dgm:pt modelId="{DF28C39B-090A-470F-9986-7D800A953405}" type="sibTrans" cxnId="{F1FA0A6A-52C5-4BFC-B2BE-C473FCBFB6CA}">
      <dgm:prSet/>
      <dgm:spPr/>
      <dgm:t>
        <a:bodyPr/>
        <a:lstStyle/>
        <a:p>
          <a:endParaRPr lang="en-US"/>
        </a:p>
      </dgm:t>
    </dgm:pt>
    <dgm:pt modelId="{B851460B-DFE1-44FA-914A-9F761668E44C}">
      <dgm:prSet phldrT="[Text]" phldr="0"/>
      <dgm:spPr/>
      <dgm:t>
        <a:bodyPr/>
        <a:lstStyle/>
        <a:p>
          <a:pPr rtl="0"/>
          <a:r>
            <a:rPr lang="en-US">
              <a:latin typeface="Century Gothic"/>
            </a:rPr>
            <a:t>Training Schedule</a:t>
          </a:r>
          <a:endParaRPr lang="en-US"/>
        </a:p>
      </dgm:t>
    </dgm:pt>
    <dgm:pt modelId="{B5EA2106-40E6-423F-8D5B-F843CC038631}" type="parTrans" cxnId="{06FBE20F-C797-4AF1-8668-007946C8E976}">
      <dgm:prSet/>
      <dgm:spPr/>
      <dgm:t>
        <a:bodyPr/>
        <a:lstStyle/>
        <a:p>
          <a:endParaRPr lang="en-US"/>
        </a:p>
      </dgm:t>
    </dgm:pt>
    <dgm:pt modelId="{21246FB9-4F68-44BC-9D7F-1ADE5C48643D}" type="sibTrans" cxnId="{06FBE20F-C797-4AF1-8668-007946C8E976}">
      <dgm:prSet/>
      <dgm:spPr/>
      <dgm:t>
        <a:bodyPr/>
        <a:lstStyle/>
        <a:p>
          <a:endParaRPr lang="en-US"/>
        </a:p>
      </dgm:t>
    </dgm:pt>
    <dgm:pt modelId="{A9194C42-DA62-4BBD-807F-1FE17BA88C80}">
      <dgm:prSet phldrT="[Text]" phldr="0"/>
      <dgm:spPr/>
      <dgm:t>
        <a:bodyPr/>
        <a:lstStyle/>
        <a:p>
          <a:pPr rtl="0"/>
          <a:r>
            <a:rPr lang="en-US">
              <a:latin typeface="Century Gothic"/>
            </a:rPr>
            <a:t>Training Dates</a:t>
          </a:r>
          <a:endParaRPr lang="en-US"/>
        </a:p>
      </dgm:t>
    </dgm:pt>
    <dgm:pt modelId="{420A12D5-557A-46D4-9414-34093574D90C}" type="parTrans" cxnId="{2E93440B-359F-42F4-8078-9869396193D2}">
      <dgm:prSet/>
      <dgm:spPr/>
      <dgm:t>
        <a:bodyPr/>
        <a:lstStyle/>
        <a:p>
          <a:endParaRPr lang="en-US"/>
        </a:p>
      </dgm:t>
    </dgm:pt>
    <dgm:pt modelId="{D5017EFD-E63D-4729-946A-95FF8224E777}" type="sibTrans" cxnId="{2E93440B-359F-42F4-8078-9869396193D2}">
      <dgm:prSet/>
      <dgm:spPr/>
      <dgm:t>
        <a:bodyPr/>
        <a:lstStyle/>
        <a:p>
          <a:endParaRPr lang="en-US"/>
        </a:p>
      </dgm:t>
    </dgm:pt>
    <dgm:pt modelId="{28A59994-8035-4A71-8DD8-31E202AAB4DA}">
      <dgm:prSet phldrT="[Text]" phldr="0"/>
      <dgm:spPr/>
      <dgm:t>
        <a:bodyPr/>
        <a:lstStyle/>
        <a:p>
          <a:pPr rtl="0"/>
          <a:r>
            <a:rPr lang="en-US">
              <a:latin typeface="Century Gothic"/>
            </a:rPr>
            <a:t>Training Times</a:t>
          </a:r>
          <a:endParaRPr lang="en-US"/>
        </a:p>
      </dgm:t>
    </dgm:pt>
    <dgm:pt modelId="{2BAE4115-7897-4236-B234-73F9DB22B832}" type="parTrans" cxnId="{01A3443F-F763-47B1-AD7C-81216FC9FACC}">
      <dgm:prSet/>
      <dgm:spPr/>
      <dgm:t>
        <a:bodyPr/>
        <a:lstStyle/>
        <a:p>
          <a:endParaRPr lang="en-US"/>
        </a:p>
      </dgm:t>
    </dgm:pt>
    <dgm:pt modelId="{9F5CFE3B-86DE-494B-9408-75CF66D2DC1F}" type="sibTrans" cxnId="{01A3443F-F763-47B1-AD7C-81216FC9FACC}">
      <dgm:prSet/>
      <dgm:spPr/>
      <dgm:t>
        <a:bodyPr/>
        <a:lstStyle/>
        <a:p>
          <a:endParaRPr lang="en-US"/>
        </a:p>
      </dgm:t>
    </dgm:pt>
    <dgm:pt modelId="{9E5208A2-4034-4C5D-846C-3F436D788FF0}">
      <dgm:prSet phldr="0"/>
      <dgm:spPr/>
      <dgm:t>
        <a:bodyPr/>
        <a:lstStyle/>
        <a:p>
          <a:pPr rtl="0"/>
          <a:r>
            <a:rPr lang="en-US">
              <a:latin typeface="Century Gothic"/>
            </a:rPr>
            <a:t>Training Venues</a:t>
          </a:r>
        </a:p>
      </dgm:t>
    </dgm:pt>
    <dgm:pt modelId="{9F64D5DA-9001-4B71-B6E5-379671218329}" type="parTrans" cxnId="{2443C713-48BF-4E59-AB42-52BE681327A2}">
      <dgm:prSet/>
      <dgm:spPr/>
      <dgm:t>
        <a:bodyPr/>
        <a:lstStyle/>
        <a:p>
          <a:endParaRPr lang="en-NZ"/>
        </a:p>
      </dgm:t>
    </dgm:pt>
    <dgm:pt modelId="{170294D2-E67C-4C5E-AEE7-BB2F7E8B3F52}" type="sibTrans" cxnId="{2443C713-48BF-4E59-AB42-52BE681327A2}">
      <dgm:prSet/>
      <dgm:spPr/>
      <dgm:t>
        <a:bodyPr/>
        <a:lstStyle/>
        <a:p>
          <a:endParaRPr lang="en-US"/>
        </a:p>
      </dgm:t>
    </dgm:pt>
    <dgm:pt modelId="{10C2D48B-B067-4C3B-B76B-55DB119287B3}">
      <dgm:prSet phldr="0"/>
      <dgm:spPr/>
      <dgm:t>
        <a:bodyPr/>
        <a:lstStyle/>
        <a:p>
          <a:r>
            <a:rPr lang="en-US">
              <a:latin typeface="Century Gothic"/>
            </a:rPr>
            <a:t>Tournaments</a:t>
          </a:r>
        </a:p>
      </dgm:t>
    </dgm:pt>
    <dgm:pt modelId="{64A44C3A-3772-4AC3-AD16-72F6C4A4E888}" type="parTrans" cxnId="{6E7E5D91-EFD9-40FB-A094-F23012C54797}">
      <dgm:prSet/>
      <dgm:spPr/>
      <dgm:t>
        <a:bodyPr/>
        <a:lstStyle/>
        <a:p>
          <a:endParaRPr lang="en-NZ"/>
        </a:p>
      </dgm:t>
    </dgm:pt>
    <dgm:pt modelId="{9F21419F-3FE2-450F-A734-02997FA5EA27}" type="sibTrans" cxnId="{6E7E5D91-EFD9-40FB-A094-F23012C54797}">
      <dgm:prSet/>
      <dgm:spPr/>
      <dgm:t>
        <a:bodyPr/>
        <a:lstStyle/>
        <a:p>
          <a:endParaRPr lang="en-US"/>
        </a:p>
      </dgm:t>
    </dgm:pt>
    <dgm:pt modelId="{778ED512-72B5-47B9-9AC3-21FF50735BD8}" type="pres">
      <dgm:prSet presAssocID="{C5E2A734-E7AF-4697-BDE0-DEB59775177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FA3C137-9A5F-4F5A-B743-FD01EFD26B2C}" type="pres">
      <dgm:prSet presAssocID="{6F168FE8-789C-41F3-B8E1-B98448C4FF00}" presName="vertOne" presStyleCnt="0"/>
      <dgm:spPr/>
    </dgm:pt>
    <dgm:pt modelId="{D29BCC2E-74FF-4987-86BC-E289FADA23F0}" type="pres">
      <dgm:prSet presAssocID="{6F168FE8-789C-41F3-B8E1-B98448C4FF00}" presName="txOne" presStyleLbl="node0" presStyleIdx="0" presStyleCnt="1">
        <dgm:presLayoutVars>
          <dgm:chPref val="3"/>
        </dgm:presLayoutVars>
      </dgm:prSet>
      <dgm:spPr/>
    </dgm:pt>
    <dgm:pt modelId="{47FFC649-EEAA-406F-B478-BB18E2099B7B}" type="pres">
      <dgm:prSet presAssocID="{6F168FE8-789C-41F3-B8E1-B98448C4FF00}" presName="parTransOne" presStyleCnt="0"/>
      <dgm:spPr/>
    </dgm:pt>
    <dgm:pt modelId="{2C6F23A5-72C0-42D7-A730-759F5D7AFF0B}" type="pres">
      <dgm:prSet presAssocID="{6F168FE8-789C-41F3-B8E1-B98448C4FF00}" presName="horzOne" presStyleCnt="0"/>
      <dgm:spPr/>
    </dgm:pt>
    <dgm:pt modelId="{AA0C9542-A3B3-4D02-9990-15B84722AF80}" type="pres">
      <dgm:prSet presAssocID="{143FA915-BA63-4926-A0C6-E6540CCE5647}" presName="vertTwo" presStyleCnt="0"/>
      <dgm:spPr/>
    </dgm:pt>
    <dgm:pt modelId="{DA9FE318-AFE7-44E3-84B9-0C4C09F854E0}" type="pres">
      <dgm:prSet presAssocID="{143FA915-BA63-4926-A0C6-E6540CCE5647}" presName="txTwo" presStyleLbl="node2" presStyleIdx="0" presStyleCnt="1">
        <dgm:presLayoutVars>
          <dgm:chPref val="3"/>
        </dgm:presLayoutVars>
      </dgm:prSet>
      <dgm:spPr/>
    </dgm:pt>
    <dgm:pt modelId="{D99E8FA6-0DE9-4A3A-B14B-09323AFEA08F}" type="pres">
      <dgm:prSet presAssocID="{143FA915-BA63-4926-A0C6-E6540CCE5647}" presName="parTransTwo" presStyleCnt="0"/>
      <dgm:spPr/>
    </dgm:pt>
    <dgm:pt modelId="{319AE15F-AE87-4657-9C77-C8BE1C41E18C}" type="pres">
      <dgm:prSet presAssocID="{143FA915-BA63-4926-A0C6-E6540CCE5647}" presName="horzTwo" presStyleCnt="0"/>
      <dgm:spPr/>
    </dgm:pt>
    <dgm:pt modelId="{F46E9E5F-7226-4757-B694-26AACC03E395}" type="pres">
      <dgm:prSet presAssocID="{B851460B-DFE1-44FA-914A-9F761668E44C}" presName="vertThree" presStyleCnt="0"/>
      <dgm:spPr/>
    </dgm:pt>
    <dgm:pt modelId="{7D362B85-573F-4964-BD77-4E34D3E70ACD}" type="pres">
      <dgm:prSet presAssocID="{B851460B-DFE1-44FA-914A-9F761668E44C}" presName="txThree" presStyleLbl="node3" presStyleIdx="0" presStyleCnt="5">
        <dgm:presLayoutVars>
          <dgm:chPref val="3"/>
        </dgm:presLayoutVars>
      </dgm:prSet>
      <dgm:spPr/>
    </dgm:pt>
    <dgm:pt modelId="{3DC9CB78-EEEC-4DA3-ACB2-4F6057B6F0F3}" type="pres">
      <dgm:prSet presAssocID="{B851460B-DFE1-44FA-914A-9F761668E44C}" presName="horzThree" presStyleCnt="0"/>
      <dgm:spPr/>
    </dgm:pt>
    <dgm:pt modelId="{E06C0839-33D9-48AF-BDB2-7602AF1919DB}" type="pres">
      <dgm:prSet presAssocID="{21246FB9-4F68-44BC-9D7F-1ADE5C48643D}" presName="sibSpaceThree" presStyleCnt="0"/>
      <dgm:spPr/>
    </dgm:pt>
    <dgm:pt modelId="{321EDA33-9A9E-4D3D-BCD0-85FA6FE6C9D6}" type="pres">
      <dgm:prSet presAssocID="{A9194C42-DA62-4BBD-807F-1FE17BA88C80}" presName="vertThree" presStyleCnt="0"/>
      <dgm:spPr/>
    </dgm:pt>
    <dgm:pt modelId="{1A14AB1C-F054-435F-A778-E297E1FE523B}" type="pres">
      <dgm:prSet presAssocID="{A9194C42-DA62-4BBD-807F-1FE17BA88C80}" presName="txThree" presStyleLbl="node3" presStyleIdx="1" presStyleCnt="5">
        <dgm:presLayoutVars>
          <dgm:chPref val="3"/>
        </dgm:presLayoutVars>
      </dgm:prSet>
      <dgm:spPr/>
    </dgm:pt>
    <dgm:pt modelId="{ABE34047-CA14-4309-85B5-1794704B8334}" type="pres">
      <dgm:prSet presAssocID="{A9194C42-DA62-4BBD-807F-1FE17BA88C80}" presName="horzThree" presStyleCnt="0"/>
      <dgm:spPr/>
    </dgm:pt>
    <dgm:pt modelId="{BEFBABED-9347-473F-BAAC-66184C0A3955}" type="pres">
      <dgm:prSet presAssocID="{D5017EFD-E63D-4729-946A-95FF8224E777}" presName="sibSpaceThree" presStyleCnt="0"/>
      <dgm:spPr/>
    </dgm:pt>
    <dgm:pt modelId="{BD50979B-3CC4-4371-BD0C-B27D6D5B9508}" type="pres">
      <dgm:prSet presAssocID="{28A59994-8035-4A71-8DD8-31E202AAB4DA}" presName="vertThree" presStyleCnt="0"/>
      <dgm:spPr/>
    </dgm:pt>
    <dgm:pt modelId="{7741338E-8ABF-4E7A-A5FC-84655276FC20}" type="pres">
      <dgm:prSet presAssocID="{28A59994-8035-4A71-8DD8-31E202AAB4DA}" presName="txThree" presStyleLbl="node3" presStyleIdx="2" presStyleCnt="5">
        <dgm:presLayoutVars>
          <dgm:chPref val="3"/>
        </dgm:presLayoutVars>
      </dgm:prSet>
      <dgm:spPr/>
    </dgm:pt>
    <dgm:pt modelId="{71A1B7B1-0892-4E3B-B283-FCE4A102E4F1}" type="pres">
      <dgm:prSet presAssocID="{28A59994-8035-4A71-8DD8-31E202AAB4DA}" presName="horzThree" presStyleCnt="0"/>
      <dgm:spPr/>
    </dgm:pt>
    <dgm:pt modelId="{43AA3DEA-8B98-46DE-AC76-5EE67A6214A7}" type="pres">
      <dgm:prSet presAssocID="{9F5CFE3B-86DE-494B-9408-75CF66D2DC1F}" presName="sibSpaceThree" presStyleCnt="0"/>
      <dgm:spPr/>
    </dgm:pt>
    <dgm:pt modelId="{483693CC-B7A0-4002-92F6-2558868EC267}" type="pres">
      <dgm:prSet presAssocID="{9E5208A2-4034-4C5D-846C-3F436D788FF0}" presName="vertThree" presStyleCnt="0"/>
      <dgm:spPr/>
    </dgm:pt>
    <dgm:pt modelId="{14656393-3B23-4D8B-8B99-1CB5AAF24C23}" type="pres">
      <dgm:prSet presAssocID="{9E5208A2-4034-4C5D-846C-3F436D788FF0}" presName="txThree" presStyleLbl="node3" presStyleIdx="3" presStyleCnt="5">
        <dgm:presLayoutVars>
          <dgm:chPref val="3"/>
        </dgm:presLayoutVars>
      </dgm:prSet>
      <dgm:spPr/>
    </dgm:pt>
    <dgm:pt modelId="{14BEA3F3-EB0A-4DA9-87E7-37A1A461F434}" type="pres">
      <dgm:prSet presAssocID="{9E5208A2-4034-4C5D-846C-3F436D788FF0}" presName="horzThree" presStyleCnt="0"/>
      <dgm:spPr/>
    </dgm:pt>
    <dgm:pt modelId="{5F6720B6-8E82-4F7F-8906-EBBD06398B9C}" type="pres">
      <dgm:prSet presAssocID="{170294D2-E67C-4C5E-AEE7-BB2F7E8B3F52}" presName="sibSpaceThree" presStyleCnt="0"/>
      <dgm:spPr/>
    </dgm:pt>
    <dgm:pt modelId="{75D9DFBE-9C64-4348-8EF5-C91CD85AF840}" type="pres">
      <dgm:prSet presAssocID="{10C2D48B-B067-4C3B-B76B-55DB119287B3}" presName="vertThree" presStyleCnt="0"/>
      <dgm:spPr/>
    </dgm:pt>
    <dgm:pt modelId="{32D34DA1-BA2D-41FE-BEFC-C52E3207D9EA}" type="pres">
      <dgm:prSet presAssocID="{10C2D48B-B067-4C3B-B76B-55DB119287B3}" presName="txThree" presStyleLbl="node3" presStyleIdx="4" presStyleCnt="5">
        <dgm:presLayoutVars>
          <dgm:chPref val="3"/>
        </dgm:presLayoutVars>
      </dgm:prSet>
      <dgm:spPr/>
    </dgm:pt>
    <dgm:pt modelId="{66DCEE30-B2DE-4F5F-8C7D-93438DA9F1D8}" type="pres">
      <dgm:prSet presAssocID="{10C2D48B-B067-4C3B-B76B-55DB119287B3}" presName="horzThree" presStyleCnt="0"/>
      <dgm:spPr/>
    </dgm:pt>
  </dgm:ptLst>
  <dgm:cxnLst>
    <dgm:cxn modelId="{2E93440B-359F-42F4-8078-9869396193D2}" srcId="{143FA915-BA63-4926-A0C6-E6540CCE5647}" destId="{A9194C42-DA62-4BBD-807F-1FE17BA88C80}" srcOrd="1" destOrd="0" parTransId="{420A12D5-557A-46D4-9414-34093574D90C}" sibTransId="{D5017EFD-E63D-4729-946A-95FF8224E777}"/>
    <dgm:cxn modelId="{06FBE20F-C797-4AF1-8668-007946C8E976}" srcId="{143FA915-BA63-4926-A0C6-E6540CCE5647}" destId="{B851460B-DFE1-44FA-914A-9F761668E44C}" srcOrd="0" destOrd="0" parTransId="{B5EA2106-40E6-423F-8D5B-F843CC038631}" sibTransId="{21246FB9-4F68-44BC-9D7F-1ADE5C48643D}"/>
    <dgm:cxn modelId="{2443C713-48BF-4E59-AB42-52BE681327A2}" srcId="{143FA915-BA63-4926-A0C6-E6540CCE5647}" destId="{9E5208A2-4034-4C5D-846C-3F436D788FF0}" srcOrd="3" destOrd="0" parTransId="{9F64D5DA-9001-4B71-B6E5-379671218329}" sibTransId="{170294D2-E67C-4C5E-AEE7-BB2F7E8B3F52}"/>
    <dgm:cxn modelId="{3FBE5A2F-9A52-41C1-AAC1-A85DDDEAD3A2}" type="presOf" srcId="{10C2D48B-B067-4C3B-B76B-55DB119287B3}" destId="{32D34DA1-BA2D-41FE-BEFC-C52E3207D9EA}" srcOrd="0" destOrd="0" presId="urn:microsoft.com/office/officeart/2005/8/layout/hierarchy4"/>
    <dgm:cxn modelId="{9DBD3231-FC4F-4392-A064-386618DAFDA6}" type="presOf" srcId="{B851460B-DFE1-44FA-914A-9F761668E44C}" destId="{7D362B85-573F-4964-BD77-4E34D3E70ACD}" srcOrd="0" destOrd="0" presId="urn:microsoft.com/office/officeart/2005/8/layout/hierarchy4"/>
    <dgm:cxn modelId="{01A3443F-F763-47B1-AD7C-81216FC9FACC}" srcId="{143FA915-BA63-4926-A0C6-E6540CCE5647}" destId="{28A59994-8035-4A71-8DD8-31E202AAB4DA}" srcOrd="2" destOrd="0" parTransId="{2BAE4115-7897-4236-B234-73F9DB22B832}" sibTransId="{9F5CFE3B-86DE-494B-9408-75CF66D2DC1F}"/>
    <dgm:cxn modelId="{3754C75C-8DC7-4793-8568-501F6DE5249D}" type="presOf" srcId="{6F168FE8-789C-41F3-B8E1-B98448C4FF00}" destId="{D29BCC2E-74FF-4987-86BC-E289FADA23F0}" srcOrd="0" destOrd="0" presId="urn:microsoft.com/office/officeart/2005/8/layout/hierarchy4"/>
    <dgm:cxn modelId="{F1FA0A6A-52C5-4BFC-B2BE-C473FCBFB6CA}" srcId="{6F168FE8-789C-41F3-B8E1-B98448C4FF00}" destId="{143FA915-BA63-4926-A0C6-E6540CCE5647}" srcOrd="0" destOrd="0" parTransId="{72366A1C-D833-4E85-AE77-8FC625671E75}" sibTransId="{DF28C39B-090A-470F-9986-7D800A953405}"/>
    <dgm:cxn modelId="{B2526987-7601-4DBC-892A-43C8D840B923}" type="presOf" srcId="{28A59994-8035-4A71-8DD8-31E202AAB4DA}" destId="{7741338E-8ABF-4E7A-A5FC-84655276FC20}" srcOrd="0" destOrd="0" presId="urn:microsoft.com/office/officeart/2005/8/layout/hierarchy4"/>
    <dgm:cxn modelId="{6E7E5D91-EFD9-40FB-A094-F23012C54797}" srcId="{143FA915-BA63-4926-A0C6-E6540CCE5647}" destId="{10C2D48B-B067-4C3B-B76B-55DB119287B3}" srcOrd="4" destOrd="0" parTransId="{64A44C3A-3772-4AC3-AD16-72F6C4A4E888}" sibTransId="{9F21419F-3FE2-450F-A734-02997FA5EA27}"/>
    <dgm:cxn modelId="{D2AE529D-183F-47CD-8979-7FF90B3EFAA0}" type="presOf" srcId="{A9194C42-DA62-4BBD-807F-1FE17BA88C80}" destId="{1A14AB1C-F054-435F-A778-E297E1FE523B}" srcOrd="0" destOrd="0" presId="urn:microsoft.com/office/officeart/2005/8/layout/hierarchy4"/>
    <dgm:cxn modelId="{7EF59E9F-1832-4BF3-9EFC-686FC3DED67E}" type="presOf" srcId="{9E5208A2-4034-4C5D-846C-3F436D788FF0}" destId="{14656393-3B23-4D8B-8B99-1CB5AAF24C23}" srcOrd="0" destOrd="0" presId="urn:microsoft.com/office/officeart/2005/8/layout/hierarchy4"/>
    <dgm:cxn modelId="{93ED3DC1-63D7-4D15-A554-4B6CD7BBD8A3}" type="presOf" srcId="{143FA915-BA63-4926-A0C6-E6540CCE5647}" destId="{DA9FE318-AFE7-44E3-84B9-0C4C09F854E0}" srcOrd="0" destOrd="0" presId="urn:microsoft.com/office/officeart/2005/8/layout/hierarchy4"/>
    <dgm:cxn modelId="{92E9BACD-2F35-47F7-B86C-96EE471DECA4}" type="presOf" srcId="{C5E2A734-E7AF-4697-BDE0-DEB59775177E}" destId="{778ED512-72B5-47B9-9AC3-21FF50735BD8}" srcOrd="0" destOrd="0" presId="urn:microsoft.com/office/officeart/2005/8/layout/hierarchy4"/>
    <dgm:cxn modelId="{9DD4FEE0-E94D-4860-B69C-4F7F38A0DEC0}" srcId="{C5E2A734-E7AF-4697-BDE0-DEB59775177E}" destId="{6F168FE8-789C-41F3-B8E1-B98448C4FF00}" srcOrd="0" destOrd="0" parTransId="{C9395DAB-FA18-4AB4-B9F2-11412A65E547}" sibTransId="{54DBE2C1-834F-477A-9E7A-867220443B94}"/>
    <dgm:cxn modelId="{081019A0-4210-473F-BBBB-DBDE8F3D71B1}" type="presParOf" srcId="{778ED512-72B5-47B9-9AC3-21FF50735BD8}" destId="{1FA3C137-9A5F-4F5A-B743-FD01EFD26B2C}" srcOrd="0" destOrd="0" presId="urn:microsoft.com/office/officeart/2005/8/layout/hierarchy4"/>
    <dgm:cxn modelId="{59DD4AD2-70E8-4F5D-A9F1-859EC0B1C76C}" type="presParOf" srcId="{1FA3C137-9A5F-4F5A-B743-FD01EFD26B2C}" destId="{D29BCC2E-74FF-4987-86BC-E289FADA23F0}" srcOrd="0" destOrd="0" presId="urn:microsoft.com/office/officeart/2005/8/layout/hierarchy4"/>
    <dgm:cxn modelId="{F28E4CE0-C5AA-47C5-A1B6-3218AD20EFE2}" type="presParOf" srcId="{1FA3C137-9A5F-4F5A-B743-FD01EFD26B2C}" destId="{47FFC649-EEAA-406F-B478-BB18E2099B7B}" srcOrd="1" destOrd="0" presId="urn:microsoft.com/office/officeart/2005/8/layout/hierarchy4"/>
    <dgm:cxn modelId="{DC517012-8BF0-4293-B9B8-9235D3881AD4}" type="presParOf" srcId="{1FA3C137-9A5F-4F5A-B743-FD01EFD26B2C}" destId="{2C6F23A5-72C0-42D7-A730-759F5D7AFF0B}" srcOrd="2" destOrd="0" presId="urn:microsoft.com/office/officeart/2005/8/layout/hierarchy4"/>
    <dgm:cxn modelId="{06A8BA82-C3C0-45F7-B184-BDD756A07B4C}" type="presParOf" srcId="{2C6F23A5-72C0-42D7-A730-759F5D7AFF0B}" destId="{AA0C9542-A3B3-4D02-9990-15B84722AF80}" srcOrd="0" destOrd="0" presId="urn:microsoft.com/office/officeart/2005/8/layout/hierarchy4"/>
    <dgm:cxn modelId="{DB36FCA6-90B1-451D-802F-FE3040848E62}" type="presParOf" srcId="{AA0C9542-A3B3-4D02-9990-15B84722AF80}" destId="{DA9FE318-AFE7-44E3-84B9-0C4C09F854E0}" srcOrd="0" destOrd="0" presId="urn:microsoft.com/office/officeart/2005/8/layout/hierarchy4"/>
    <dgm:cxn modelId="{02D8C8CD-FFFE-46E9-9AAA-20B688875F71}" type="presParOf" srcId="{AA0C9542-A3B3-4D02-9990-15B84722AF80}" destId="{D99E8FA6-0DE9-4A3A-B14B-09323AFEA08F}" srcOrd="1" destOrd="0" presId="urn:microsoft.com/office/officeart/2005/8/layout/hierarchy4"/>
    <dgm:cxn modelId="{0E373960-AF24-40F1-AB70-FB94C3F4A5A7}" type="presParOf" srcId="{AA0C9542-A3B3-4D02-9990-15B84722AF80}" destId="{319AE15F-AE87-4657-9C77-C8BE1C41E18C}" srcOrd="2" destOrd="0" presId="urn:microsoft.com/office/officeart/2005/8/layout/hierarchy4"/>
    <dgm:cxn modelId="{B08FE3BC-E7DC-4075-9BE2-C6C9088D3621}" type="presParOf" srcId="{319AE15F-AE87-4657-9C77-C8BE1C41E18C}" destId="{F46E9E5F-7226-4757-B694-26AACC03E395}" srcOrd="0" destOrd="0" presId="urn:microsoft.com/office/officeart/2005/8/layout/hierarchy4"/>
    <dgm:cxn modelId="{C6EA31F4-AD28-4A29-9D70-DCF00292F6B9}" type="presParOf" srcId="{F46E9E5F-7226-4757-B694-26AACC03E395}" destId="{7D362B85-573F-4964-BD77-4E34D3E70ACD}" srcOrd="0" destOrd="0" presId="urn:microsoft.com/office/officeart/2005/8/layout/hierarchy4"/>
    <dgm:cxn modelId="{DAE92730-96AF-46C9-A4AC-15E0D4C48ABB}" type="presParOf" srcId="{F46E9E5F-7226-4757-B694-26AACC03E395}" destId="{3DC9CB78-EEEC-4DA3-ACB2-4F6057B6F0F3}" srcOrd="1" destOrd="0" presId="urn:microsoft.com/office/officeart/2005/8/layout/hierarchy4"/>
    <dgm:cxn modelId="{8A94A9BD-EE90-426F-A3EE-38BDAE903CED}" type="presParOf" srcId="{319AE15F-AE87-4657-9C77-C8BE1C41E18C}" destId="{E06C0839-33D9-48AF-BDB2-7602AF1919DB}" srcOrd="1" destOrd="0" presId="urn:microsoft.com/office/officeart/2005/8/layout/hierarchy4"/>
    <dgm:cxn modelId="{78838885-DC89-4AAC-8B83-5BFC8A84E2F0}" type="presParOf" srcId="{319AE15F-AE87-4657-9C77-C8BE1C41E18C}" destId="{321EDA33-9A9E-4D3D-BCD0-85FA6FE6C9D6}" srcOrd="2" destOrd="0" presId="urn:microsoft.com/office/officeart/2005/8/layout/hierarchy4"/>
    <dgm:cxn modelId="{ACACC68C-D7F9-4958-850A-25929861F5C9}" type="presParOf" srcId="{321EDA33-9A9E-4D3D-BCD0-85FA6FE6C9D6}" destId="{1A14AB1C-F054-435F-A778-E297E1FE523B}" srcOrd="0" destOrd="0" presId="urn:microsoft.com/office/officeart/2005/8/layout/hierarchy4"/>
    <dgm:cxn modelId="{194FAB14-B7CE-4D92-8ACB-0B4FEA59C3C1}" type="presParOf" srcId="{321EDA33-9A9E-4D3D-BCD0-85FA6FE6C9D6}" destId="{ABE34047-CA14-4309-85B5-1794704B8334}" srcOrd="1" destOrd="0" presId="urn:microsoft.com/office/officeart/2005/8/layout/hierarchy4"/>
    <dgm:cxn modelId="{BAD51106-FBF3-47A1-9A1C-C89824231806}" type="presParOf" srcId="{319AE15F-AE87-4657-9C77-C8BE1C41E18C}" destId="{BEFBABED-9347-473F-BAAC-66184C0A3955}" srcOrd="3" destOrd="0" presId="urn:microsoft.com/office/officeart/2005/8/layout/hierarchy4"/>
    <dgm:cxn modelId="{99D02756-B67F-4A78-A964-985981784C53}" type="presParOf" srcId="{319AE15F-AE87-4657-9C77-C8BE1C41E18C}" destId="{BD50979B-3CC4-4371-BD0C-B27D6D5B9508}" srcOrd="4" destOrd="0" presId="urn:microsoft.com/office/officeart/2005/8/layout/hierarchy4"/>
    <dgm:cxn modelId="{91F848CE-045C-4D62-AF2E-7B0A4E8062DD}" type="presParOf" srcId="{BD50979B-3CC4-4371-BD0C-B27D6D5B9508}" destId="{7741338E-8ABF-4E7A-A5FC-84655276FC20}" srcOrd="0" destOrd="0" presId="urn:microsoft.com/office/officeart/2005/8/layout/hierarchy4"/>
    <dgm:cxn modelId="{9DBF056F-4443-42A3-8436-C8EC65956703}" type="presParOf" srcId="{BD50979B-3CC4-4371-BD0C-B27D6D5B9508}" destId="{71A1B7B1-0892-4E3B-B283-FCE4A102E4F1}" srcOrd="1" destOrd="0" presId="urn:microsoft.com/office/officeart/2005/8/layout/hierarchy4"/>
    <dgm:cxn modelId="{79959F41-FCFC-4383-A22C-6C96E1D65136}" type="presParOf" srcId="{319AE15F-AE87-4657-9C77-C8BE1C41E18C}" destId="{43AA3DEA-8B98-46DE-AC76-5EE67A6214A7}" srcOrd="5" destOrd="0" presId="urn:microsoft.com/office/officeart/2005/8/layout/hierarchy4"/>
    <dgm:cxn modelId="{0006015B-F0EC-427B-A3AB-0FB624FCA0EC}" type="presParOf" srcId="{319AE15F-AE87-4657-9C77-C8BE1C41E18C}" destId="{483693CC-B7A0-4002-92F6-2558868EC267}" srcOrd="6" destOrd="0" presId="urn:microsoft.com/office/officeart/2005/8/layout/hierarchy4"/>
    <dgm:cxn modelId="{638013F5-0B78-4E72-95DD-F21F48E4C04E}" type="presParOf" srcId="{483693CC-B7A0-4002-92F6-2558868EC267}" destId="{14656393-3B23-4D8B-8B99-1CB5AAF24C23}" srcOrd="0" destOrd="0" presId="urn:microsoft.com/office/officeart/2005/8/layout/hierarchy4"/>
    <dgm:cxn modelId="{F4CEF724-973F-46B9-A6AF-4E18840769AA}" type="presParOf" srcId="{483693CC-B7A0-4002-92F6-2558868EC267}" destId="{14BEA3F3-EB0A-4DA9-87E7-37A1A461F434}" srcOrd="1" destOrd="0" presId="urn:microsoft.com/office/officeart/2005/8/layout/hierarchy4"/>
    <dgm:cxn modelId="{FB98974F-D551-4F8C-970B-BC637FC5B1E2}" type="presParOf" srcId="{319AE15F-AE87-4657-9C77-C8BE1C41E18C}" destId="{5F6720B6-8E82-4F7F-8906-EBBD06398B9C}" srcOrd="7" destOrd="0" presId="urn:microsoft.com/office/officeart/2005/8/layout/hierarchy4"/>
    <dgm:cxn modelId="{0868F1EA-1192-4052-B502-1376161421CC}" type="presParOf" srcId="{319AE15F-AE87-4657-9C77-C8BE1C41E18C}" destId="{75D9DFBE-9C64-4348-8EF5-C91CD85AF840}" srcOrd="8" destOrd="0" presId="urn:microsoft.com/office/officeart/2005/8/layout/hierarchy4"/>
    <dgm:cxn modelId="{B741DD49-9060-4B3A-8A37-E1955F9884C9}" type="presParOf" srcId="{75D9DFBE-9C64-4348-8EF5-C91CD85AF840}" destId="{32D34DA1-BA2D-41FE-BEFC-C52E3207D9EA}" srcOrd="0" destOrd="0" presId="urn:microsoft.com/office/officeart/2005/8/layout/hierarchy4"/>
    <dgm:cxn modelId="{977E04F9-97B3-4130-8CC3-1D20E4FCF44C}" type="presParOf" srcId="{75D9DFBE-9C64-4348-8EF5-C91CD85AF840}" destId="{66DCEE30-B2DE-4F5F-8C7D-93438DA9F1D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5B2B58-F9FF-4B3D-996D-66A196E72CD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055B42-1837-4E82-9413-66CFC14F03FB}">
      <dgm:prSet phldrT="[Text]" phldr="0"/>
      <dgm:spPr/>
      <dgm:t>
        <a:bodyPr/>
        <a:lstStyle/>
        <a:p>
          <a:pPr rtl="0"/>
          <a:r>
            <a:rPr lang="en-US" dirty="0">
              <a:latin typeface="Century Gothic"/>
            </a:rPr>
            <a:t>U20 Premier Men &amp; U20 Premier Women</a:t>
          </a:r>
          <a:endParaRPr lang="en-US" dirty="0"/>
        </a:p>
      </dgm:t>
    </dgm:pt>
    <dgm:pt modelId="{A023A34D-D9DA-46FA-8A44-F00C6EACE1BB}" type="parTrans" cxnId="{47E677EC-7E80-4281-9C5E-286914A7E3D7}">
      <dgm:prSet/>
      <dgm:spPr/>
      <dgm:t>
        <a:bodyPr/>
        <a:lstStyle/>
        <a:p>
          <a:endParaRPr lang="en-US"/>
        </a:p>
      </dgm:t>
    </dgm:pt>
    <dgm:pt modelId="{98ACE6BA-52E6-4B85-B4B0-5534BD084DB7}" type="sibTrans" cxnId="{47E677EC-7E80-4281-9C5E-286914A7E3D7}">
      <dgm:prSet/>
      <dgm:spPr/>
      <dgm:t>
        <a:bodyPr/>
        <a:lstStyle/>
        <a:p>
          <a:endParaRPr lang="en-US"/>
        </a:p>
      </dgm:t>
    </dgm:pt>
    <dgm:pt modelId="{C946B2CE-28ED-4DF4-8853-A8EA32F94165}">
      <dgm:prSet phldrT="[Text]" phldr="0"/>
      <dgm:spPr/>
      <dgm:t>
        <a:bodyPr/>
        <a:lstStyle/>
        <a:p>
          <a:r>
            <a:rPr lang="en-US" dirty="0">
              <a:latin typeface="Century Gothic"/>
            </a:rPr>
            <a:t>U18 Premier</a:t>
          </a:r>
        </a:p>
        <a:p>
          <a:r>
            <a:rPr lang="en-US" dirty="0">
              <a:latin typeface="Century Gothic"/>
            </a:rPr>
            <a:t>Men </a:t>
          </a:r>
          <a:endParaRPr lang="en-US" dirty="0"/>
        </a:p>
      </dgm:t>
    </dgm:pt>
    <dgm:pt modelId="{DCDB3F58-E358-4C7B-8555-29F2C2BB2C83}" type="parTrans" cxnId="{72DB6848-36F2-4D6F-9A41-5209463F3E15}">
      <dgm:prSet/>
      <dgm:spPr/>
      <dgm:t>
        <a:bodyPr/>
        <a:lstStyle/>
        <a:p>
          <a:endParaRPr lang="en-US"/>
        </a:p>
      </dgm:t>
    </dgm:pt>
    <dgm:pt modelId="{04B4ED5E-1D19-419F-9F97-EACA7B1345DA}" type="sibTrans" cxnId="{72DB6848-36F2-4D6F-9A41-5209463F3E15}">
      <dgm:prSet/>
      <dgm:spPr/>
      <dgm:t>
        <a:bodyPr/>
        <a:lstStyle/>
        <a:p>
          <a:endParaRPr lang="en-US"/>
        </a:p>
      </dgm:t>
    </dgm:pt>
    <dgm:pt modelId="{36165089-56A1-4ADA-93E3-13B70BF73DD2}">
      <dgm:prSet phldrT="[Text]" phldr="0"/>
      <dgm:spPr/>
      <dgm:t>
        <a:bodyPr/>
        <a:lstStyle/>
        <a:p>
          <a:r>
            <a:rPr lang="en-US" dirty="0">
              <a:latin typeface="Century Gothic"/>
            </a:rPr>
            <a:t>U16 Premier Men &amp; Women</a:t>
          </a:r>
          <a:endParaRPr lang="en-US" dirty="0"/>
        </a:p>
      </dgm:t>
    </dgm:pt>
    <dgm:pt modelId="{C12B3D86-9832-4E59-8CCE-A9E00900960E}" type="parTrans" cxnId="{A47B73B5-1462-4342-8ACF-B274E278BF60}">
      <dgm:prSet/>
      <dgm:spPr/>
      <dgm:t>
        <a:bodyPr/>
        <a:lstStyle/>
        <a:p>
          <a:endParaRPr lang="en-US"/>
        </a:p>
      </dgm:t>
    </dgm:pt>
    <dgm:pt modelId="{0354FB13-0AA2-49EE-BA87-46DC555A6C17}" type="sibTrans" cxnId="{A47B73B5-1462-4342-8ACF-B274E278BF60}">
      <dgm:prSet/>
      <dgm:spPr/>
      <dgm:t>
        <a:bodyPr/>
        <a:lstStyle/>
        <a:p>
          <a:endParaRPr lang="en-US"/>
        </a:p>
      </dgm:t>
    </dgm:pt>
    <dgm:pt modelId="{BC0AEFF6-472E-41FD-B24F-DF459B34CFEA}">
      <dgm:prSet phldrT="[Text]" phldr="0"/>
      <dgm:spPr/>
      <dgm:t>
        <a:bodyPr/>
        <a:lstStyle/>
        <a:p>
          <a:pPr rtl="0"/>
          <a:r>
            <a:rPr lang="en-US" dirty="0">
              <a:latin typeface="Century Gothic"/>
            </a:rPr>
            <a:t>U18 Development A Team</a:t>
          </a:r>
          <a:endParaRPr lang="en-US" dirty="0"/>
        </a:p>
      </dgm:t>
    </dgm:pt>
    <dgm:pt modelId="{6F5C3AA8-0F37-4E8B-9063-95A66D2CD371}" type="parTrans" cxnId="{5DAE9B37-4A36-4B2D-B11D-1F32CEDB6E39}">
      <dgm:prSet/>
      <dgm:spPr/>
      <dgm:t>
        <a:bodyPr/>
        <a:lstStyle/>
        <a:p>
          <a:endParaRPr lang="en-US"/>
        </a:p>
      </dgm:t>
    </dgm:pt>
    <dgm:pt modelId="{5EBA8143-CA9A-40E9-AC69-882E5E9F6A56}" type="sibTrans" cxnId="{5DAE9B37-4A36-4B2D-B11D-1F32CEDB6E39}">
      <dgm:prSet/>
      <dgm:spPr/>
      <dgm:t>
        <a:bodyPr/>
        <a:lstStyle/>
        <a:p>
          <a:endParaRPr lang="en-US"/>
        </a:p>
      </dgm:t>
    </dgm:pt>
    <dgm:pt modelId="{EE1505CB-D005-4F28-BB93-BADEFB9F51E2}">
      <dgm:prSet phldr="0"/>
      <dgm:spPr/>
      <dgm:t>
        <a:bodyPr/>
        <a:lstStyle/>
        <a:p>
          <a:pPr rtl="0"/>
          <a:r>
            <a:rPr lang="en-US" dirty="0">
              <a:latin typeface="Century Gothic"/>
            </a:rPr>
            <a:t>U16 Development A Team </a:t>
          </a:r>
        </a:p>
        <a:p>
          <a:pPr rtl="0"/>
          <a:r>
            <a:rPr lang="en-US" dirty="0">
              <a:latin typeface="Century Gothic"/>
            </a:rPr>
            <a:t>Development Green</a:t>
          </a:r>
        </a:p>
      </dgm:t>
    </dgm:pt>
    <dgm:pt modelId="{24771734-F136-4EC4-9892-167B266D1576}" type="parTrans" cxnId="{E5DFB4A7-53CB-4345-9251-AAB7409F3EC7}">
      <dgm:prSet/>
      <dgm:spPr/>
      <dgm:t>
        <a:bodyPr/>
        <a:lstStyle/>
        <a:p>
          <a:endParaRPr lang="en-NZ"/>
        </a:p>
      </dgm:t>
    </dgm:pt>
    <dgm:pt modelId="{FC813090-1270-4B80-9391-BC7096F17629}" type="sibTrans" cxnId="{E5DFB4A7-53CB-4345-9251-AAB7409F3EC7}">
      <dgm:prSet/>
      <dgm:spPr/>
      <dgm:t>
        <a:bodyPr/>
        <a:lstStyle/>
        <a:p>
          <a:endParaRPr lang="en-NZ"/>
        </a:p>
      </dgm:t>
    </dgm:pt>
    <dgm:pt modelId="{479BDA58-7A6A-4433-B787-30E9BE745195}" type="pres">
      <dgm:prSet presAssocID="{2E5B2B58-F9FF-4B3D-996D-66A196E72CDE}" presName="diagram" presStyleCnt="0">
        <dgm:presLayoutVars>
          <dgm:dir/>
          <dgm:resizeHandles val="exact"/>
        </dgm:presLayoutVars>
      </dgm:prSet>
      <dgm:spPr/>
    </dgm:pt>
    <dgm:pt modelId="{6ED54FF4-6416-4F8E-8C71-079043B95FA5}" type="pres">
      <dgm:prSet presAssocID="{D9055B42-1837-4E82-9413-66CFC14F03FB}" presName="node" presStyleLbl="node1" presStyleIdx="0" presStyleCnt="5">
        <dgm:presLayoutVars>
          <dgm:bulletEnabled val="1"/>
        </dgm:presLayoutVars>
      </dgm:prSet>
      <dgm:spPr>
        <a:solidFill>
          <a:srgbClr val="92D050"/>
        </a:solidFill>
      </dgm:spPr>
    </dgm:pt>
    <dgm:pt modelId="{764F333C-8256-4B8B-A51E-765A1F0BB998}" type="pres">
      <dgm:prSet presAssocID="{98ACE6BA-52E6-4B85-B4B0-5534BD084DB7}" presName="sibTrans" presStyleCnt="0"/>
      <dgm:spPr/>
    </dgm:pt>
    <dgm:pt modelId="{242E689C-822B-451B-B588-38762A923572}" type="pres">
      <dgm:prSet presAssocID="{C946B2CE-28ED-4DF4-8853-A8EA32F94165}" presName="node" presStyleLbl="node1" presStyleIdx="1" presStyleCnt="5">
        <dgm:presLayoutVars>
          <dgm:bulletEnabled val="1"/>
        </dgm:presLayoutVars>
      </dgm:prSet>
      <dgm:spPr>
        <a:solidFill>
          <a:srgbClr val="92D050"/>
        </a:solidFill>
      </dgm:spPr>
    </dgm:pt>
    <dgm:pt modelId="{3788BF79-C55A-429E-85BF-0E0306B28683}" type="pres">
      <dgm:prSet presAssocID="{04B4ED5E-1D19-419F-9F97-EACA7B1345DA}" presName="sibTrans" presStyleCnt="0"/>
      <dgm:spPr/>
    </dgm:pt>
    <dgm:pt modelId="{4D2DCE1A-EA0F-4851-A34F-88EF76E8B94C}" type="pres">
      <dgm:prSet presAssocID="{36165089-56A1-4ADA-93E3-13B70BF73DD2}" presName="node" presStyleLbl="node1" presStyleIdx="2" presStyleCnt="5">
        <dgm:presLayoutVars>
          <dgm:bulletEnabled val="1"/>
        </dgm:presLayoutVars>
      </dgm:prSet>
      <dgm:spPr>
        <a:solidFill>
          <a:srgbClr val="92D050"/>
        </a:solidFill>
      </dgm:spPr>
    </dgm:pt>
    <dgm:pt modelId="{4E747972-CFAE-4A6F-AF83-6966C2AFCFC4}" type="pres">
      <dgm:prSet presAssocID="{0354FB13-0AA2-49EE-BA87-46DC555A6C17}" presName="sibTrans" presStyleCnt="0"/>
      <dgm:spPr/>
    </dgm:pt>
    <dgm:pt modelId="{70B2673A-2EAD-4F66-8816-CB7E6BD227A2}" type="pres">
      <dgm:prSet presAssocID="{BC0AEFF6-472E-41FD-B24F-DF459B34CFEA}" presName="node" presStyleLbl="node1" presStyleIdx="3" presStyleCnt="5">
        <dgm:presLayoutVars>
          <dgm:bulletEnabled val="1"/>
        </dgm:presLayoutVars>
      </dgm:prSet>
      <dgm:spPr>
        <a:solidFill>
          <a:srgbClr val="00B050"/>
        </a:solidFill>
      </dgm:spPr>
    </dgm:pt>
    <dgm:pt modelId="{BA97E2A0-6E14-4FAB-A0C5-3DC567E874E4}" type="pres">
      <dgm:prSet presAssocID="{5EBA8143-CA9A-40E9-AC69-882E5E9F6A56}" presName="sibTrans" presStyleCnt="0"/>
      <dgm:spPr/>
    </dgm:pt>
    <dgm:pt modelId="{BDDE0E74-FA58-4DDE-A8F7-1397615117AD}" type="pres">
      <dgm:prSet presAssocID="{EE1505CB-D005-4F28-BB93-BADEFB9F51E2}" presName="node" presStyleLbl="node1" presStyleIdx="4" presStyleCnt="5">
        <dgm:presLayoutVars>
          <dgm:bulletEnabled val="1"/>
        </dgm:presLayoutVars>
      </dgm:prSet>
      <dgm:spPr>
        <a:solidFill>
          <a:srgbClr val="00B050"/>
        </a:solidFill>
      </dgm:spPr>
    </dgm:pt>
  </dgm:ptLst>
  <dgm:cxnLst>
    <dgm:cxn modelId="{5902850C-A3DA-42DA-BE23-241DD8B23F72}" type="presOf" srcId="{2E5B2B58-F9FF-4B3D-996D-66A196E72CDE}" destId="{479BDA58-7A6A-4433-B787-30E9BE745195}" srcOrd="0" destOrd="0" presId="urn:microsoft.com/office/officeart/2005/8/layout/default"/>
    <dgm:cxn modelId="{723D552A-19DC-41F8-9B3A-1F5D967A4616}" type="presOf" srcId="{BC0AEFF6-472E-41FD-B24F-DF459B34CFEA}" destId="{70B2673A-2EAD-4F66-8816-CB7E6BD227A2}" srcOrd="0" destOrd="0" presId="urn:microsoft.com/office/officeart/2005/8/layout/default"/>
    <dgm:cxn modelId="{5DAE9B37-4A36-4B2D-B11D-1F32CEDB6E39}" srcId="{2E5B2B58-F9FF-4B3D-996D-66A196E72CDE}" destId="{BC0AEFF6-472E-41FD-B24F-DF459B34CFEA}" srcOrd="3" destOrd="0" parTransId="{6F5C3AA8-0F37-4E8B-9063-95A66D2CD371}" sibTransId="{5EBA8143-CA9A-40E9-AC69-882E5E9F6A56}"/>
    <dgm:cxn modelId="{72DB6848-36F2-4D6F-9A41-5209463F3E15}" srcId="{2E5B2B58-F9FF-4B3D-996D-66A196E72CDE}" destId="{C946B2CE-28ED-4DF4-8853-A8EA32F94165}" srcOrd="1" destOrd="0" parTransId="{DCDB3F58-E358-4C7B-8555-29F2C2BB2C83}" sibTransId="{04B4ED5E-1D19-419F-9F97-EACA7B1345DA}"/>
    <dgm:cxn modelId="{9213EB4C-CF28-4837-9E6C-F4CCAABAB302}" type="presOf" srcId="{D9055B42-1837-4E82-9413-66CFC14F03FB}" destId="{6ED54FF4-6416-4F8E-8C71-079043B95FA5}" srcOrd="0" destOrd="0" presId="urn:microsoft.com/office/officeart/2005/8/layout/default"/>
    <dgm:cxn modelId="{B4727974-3630-4992-ACF4-1A8004F5B93C}" type="presOf" srcId="{EE1505CB-D005-4F28-BB93-BADEFB9F51E2}" destId="{BDDE0E74-FA58-4DDE-A8F7-1397615117AD}" srcOrd="0" destOrd="0" presId="urn:microsoft.com/office/officeart/2005/8/layout/default"/>
    <dgm:cxn modelId="{E5DFB4A7-53CB-4345-9251-AAB7409F3EC7}" srcId="{2E5B2B58-F9FF-4B3D-996D-66A196E72CDE}" destId="{EE1505CB-D005-4F28-BB93-BADEFB9F51E2}" srcOrd="4" destOrd="0" parTransId="{24771734-F136-4EC4-9892-167B266D1576}" sibTransId="{FC813090-1270-4B80-9391-BC7096F17629}"/>
    <dgm:cxn modelId="{FE10DFB4-8987-42CC-8B69-9A020379C5C2}" type="presOf" srcId="{C946B2CE-28ED-4DF4-8853-A8EA32F94165}" destId="{242E689C-822B-451B-B588-38762A923572}" srcOrd="0" destOrd="0" presId="urn:microsoft.com/office/officeart/2005/8/layout/default"/>
    <dgm:cxn modelId="{A47B73B5-1462-4342-8ACF-B274E278BF60}" srcId="{2E5B2B58-F9FF-4B3D-996D-66A196E72CDE}" destId="{36165089-56A1-4ADA-93E3-13B70BF73DD2}" srcOrd="2" destOrd="0" parTransId="{C12B3D86-9832-4E59-8CCE-A9E00900960E}" sibTransId="{0354FB13-0AA2-49EE-BA87-46DC555A6C17}"/>
    <dgm:cxn modelId="{F3732BC0-2392-4102-A90C-031C1834F442}" type="presOf" srcId="{36165089-56A1-4ADA-93E3-13B70BF73DD2}" destId="{4D2DCE1A-EA0F-4851-A34F-88EF76E8B94C}" srcOrd="0" destOrd="0" presId="urn:microsoft.com/office/officeart/2005/8/layout/default"/>
    <dgm:cxn modelId="{47E677EC-7E80-4281-9C5E-286914A7E3D7}" srcId="{2E5B2B58-F9FF-4B3D-996D-66A196E72CDE}" destId="{D9055B42-1837-4E82-9413-66CFC14F03FB}" srcOrd="0" destOrd="0" parTransId="{A023A34D-D9DA-46FA-8A44-F00C6EACE1BB}" sibTransId="{98ACE6BA-52E6-4B85-B4B0-5534BD084DB7}"/>
    <dgm:cxn modelId="{BDE58929-08EC-4A6D-8249-1FC83F201208}" type="presParOf" srcId="{479BDA58-7A6A-4433-B787-30E9BE745195}" destId="{6ED54FF4-6416-4F8E-8C71-079043B95FA5}" srcOrd="0" destOrd="0" presId="urn:microsoft.com/office/officeart/2005/8/layout/default"/>
    <dgm:cxn modelId="{7011E02D-EAF3-46EC-BC80-FAF74D1209F3}" type="presParOf" srcId="{479BDA58-7A6A-4433-B787-30E9BE745195}" destId="{764F333C-8256-4B8B-A51E-765A1F0BB998}" srcOrd="1" destOrd="0" presId="urn:microsoft.com/office/officeart/2005/8/layout/default"/>
    <dgm:cxn modelId="{7B300ADE-646F-45E8-A673-28EAA72D7820}" type="presParOf" srcId="{479BDA58-7A6A-4433-B787-30E9BE745195}" destId="{242E689C-822B-451B-B588-38762A923572}" srcOrd="2" destOrd="0" presId="urn:microsoft.com/office/officeart/2005/8/layout/default"/>
    <dgm:cxn modelId="{3A6BE077-7E89-446D-87F2-E2FD47BDE1A3}" type="presParOf" srcId="{479BDA58-7A6A-4433-B787-30E9BE745195}" destId="{3788BF79-C55A-429E-85BF-0E0306B28683}" srcOrd="3" destOrd="0" presId="urn:microsoft.com/office/officeart/2005/8/layout/default"/>
    <dgm:cxn modelId="{780371D2-4A5C-4EDA-914F-12D2EBCDC06F}" type="presParOf" srcId="{479BDA58-7A6A-4433-B787-30E9BE745195}" destId="{4D2DCE1A-EA0F-4851-A34F-88EF76E8B94C}" srcOrd="4" destOrd="0" presId="urn:microsoft.com/office/officeart/2005/8/layout/default"/>
    <dgm:cxn modelId="{3B507CEF-0AB7-4F78-9ACA-858A18C54A46}" type="presParOf" srcId="{479BDA58-7A6A-4433-B787-30E9BE745195}" destId="{4E747972-CFAE-4A6F-AF83-6966C2AFCFC4}" srcOrd="5" destOrd="0" presId="urn:microsoft.com/office/officeart/2005/8/layout/default"/>
    <dgm:cxn modelId="{B43B90F6-7522-473C-9A83-3154003E5F98}" type="presParOf" srcId="{479BDA58-7A6A-4433-B787-30E9BE745195}" destId="{70B2673A-2EAD-4F66-8816-CB7E6BD227A2}" srcOrd="6" destOrd="0" presId="urn:microsoft.com/office/officeart/2005/8/layout/default"/>
    <dgm:cxn modelId="{6BC31FD4-3560-4CE9-86B6-2AC7984504D2}" type="presParOf" srcId="{479BDA58-7A6A-4433-B787-30E9BE745195}" destId="{BA97E2A0-6E14-4FAB-A0C5-3DC567E874E4}" srcOrd="7" destOrd="0" presId="urn:microsoft.com/office/officeart/2005/8/layout/default"/>
    <dgm:cxn modelId="{3798F4BE-62A1-41B1-B333-DA62B2D01328}" type="presParOf" srcId="{479BDA58-7A6A-4433-B787-30E9BE745195}" destId="{BDDE0E74-FA58-4DDE-A8F7-1397615117A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FE9BA7-D370-4F73-BAB0-5AFC85A49C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34E633F0-A8D3-4373-B8D8-CB6C6EB57C54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U20 Program</a:t>
          </a:r>
        </a:p>
        <a:p>
          <a:r>
            <a:rPr lang="en-US" sz="1200" dirty="0">
              <a:solidFill>
                <a:schemeClr val="tx1"/>
              </a:solidFill>
            </a:rPr>
            <a:t>29 May – 01 June</a:t>
          </a:r>
        </a:p>
        <a:p>
          <a:r>
            <a:rPr lang="en-US" sz="1200" dirty="0">
              <a:solidFill>
                <a:schemeClr val="tx1"/>
              </a:solidFill>
            </a:rPr>
            <a:t>Foot Locker Nationals</a:t>
          </a:r>
        </a:p>
        <a:p>
          <a:r>
            <a:rPr lang="en-NZ" sz="1200" dirty="0">
              <a:solidFill>
                <a:schemeClr val="tx1"/>
              </a:solidFill>
            </a:rPr>
            <a:t>Porirua</a:t>
          </a:r>
        </a:p>
      </dgm:t>
    </dgm:pt>
    <dgm:pt modelId="{49256B1F-FBBE-4D10-8213-18BE3629E13C}" type="parTrans" cxnId="{FC6558A8-FD30-411B-8C63-CF9560449C7E}">
      <dgm:prSet/>
      <dgm:spPr/>
      <dgm:t>
        <a:bodyPr/>
        <a:lstStyle/>
        <a:p>
          <a:endParaRPr lang="en-NZ"/>
        </a:p>
      </dgm:t>
    </dgm:pt>
    <dgm:pt modelId="{ABC8A2B1-E294-46C7-9AE1-0F1CDB33326E}" type="sibTrans" cxnId="{FC6558A8-FD30-411B-8C63-CF9560449C7E}">
      <dgm:prSet/>
      <dgm:spPr/>
      <dgm:t>
        <a:bodyPr/>
        <a:lstStyle/>
        <a:p>
          <a:endParaRPr lang="en-NZ"/>
        </a:p>
      </dgm:t>
    </dgm:pt>
    <dgm:pt modelId="{46F5B3D5-D14D-4FCC-AC4F-EE76968BFCB3}">
      <dgm:prSet phldrT="[Text]" custT="1"/>
      <dgm:spPr>
        <a:solidFill>
          <a:srgbClr val="92D050"/>
        </a:solidFill>
      </dgm:spPr>
      <dgm:t>
        <a:bodyPr/>
        <a:lstStyle/>
        <a:p>
          <a:endParaRPr lang="en-US" sz="1200" dirty="0">
            <a:solidFill>
              <a:schemeClr val="tx1"/>
            </a:solidFill>
          </a:endParaRPr>
        </a:p>
        <a:p>
          <a:r>
            <a:rPr lang="en-US" sz="1200" dirty="0">
              <a:solidFill>
                <a:schemeClr val="tx1"/>
              </a:solidFill>
            </a:rPr>
            <a:t>Training Schedule</a:t>
          </a:r>
        </a:p>
        <a:p>
          <a:r>
            <a:rPr lang="en-US" sz="1200" dirty="0">
              <a:solidFill>
                <a:schemeClr val="tx1"/>
              </a:solidFill>
            </a:rPr>
            <a:t>14 Weeks</a:t>
          </a:r>
        </a:p>
        <a:p>
          <a:r>
            <a:rPr lang="en-US" sz="1200" dirty="0">
              <a:solidFill>
                <a:schemeClr val="tx1"/>
              </a:solidFill>
            </a:rPr>
            <a:t>1 x 1.5-hour sessions</a:t>
          </a:r>
        </a:p>
        <a:p>
          <a:r>
            <a:rPr lang="en-US" sz="1200" dirty="0">
              <a:solidFill>
                <a:schemeClr val="tx1"/>
              </a:solidFill>
            </a:rPr>
            <a:t>Wed Term 1</a:t>
          </a:r>
        </a:p>
        <a:p>
          <a:r>
            <a:rPr lang="en-US" sz="1200" dirty="0">
              <a:solidFill>
                <a:schemeClr val="tx1"/>
              </a:solidFill>
            </a:rPr>
            <a:t>Sunday Term 2</a:t>
          </a:r>
        </a:p>
        <a:p>
          <a:endParaRPr lang="en-NZ" sz="1200" dirty="0"/>
        </a:p>
      </dgm:t>
    </dgm:pt>
    <dgm:pt modelId="{A47E2008-B5FE-4F30-8943-A9400073FBBF}" type="parTrans" cxnId="{4F00521D-1DC0-4F4D-B64C-BF6E2EB1B945}">
      <dgm:prSet/>
      <dgm:spPr/>
      <dgm:t>
        <a:bodyPr/>
        <a:lstStyle/>
        <a:p>
          <a:endParaRPr lang="en-NZ"/>
        </a:p>
      </dgm:t>
    </dgm:pt>
    <dgm:pt modelId="{39AC5723-E6CE-4F6A-AD1C-3DA7ED5C4167}" type="sibTrans" cxnId="{4F00521D-1DC0-4F4D-B64C-BF6E2EB1B945}">
      <dgm:prSet/>
      <dgm:spPr/>
      <dgm:t>
        <a:bodyPr/>
        <a:lstStyle/>
        <a:p>
          <a:endParaRPr lang="en-NZ"/>
        </a:p>
      </dgm:t>
    </dgm:pt>
    <dgm:pt modelId="{B1E0EF07-AD3D-4BA8-8754-69310092648F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Training Dates</a:t>
          </a:r>
        </a:p>
        <a:p>
          <a:r>
            <a:rPr lang="en-US" sz="1200" dirty="0">
              <a:solidFill>
                <a:schemeClr val="tx1"/>
              </a:solidFill>
            </a:rPr>
            <a:t>As per attached schedule</a:t>
          </a:r>
        </a:p>
      </dgm:t>
    </dgm:pt>
    <dgm:pt modelId="{687D1B66-4633-4988-8209-C4A9805EE6D3}" type="parTrans" cxnId="{0497E08D-7D56-4675-9A50-D677CF0ED2B7}">
      <dgm:prSet/>
      <dgm:spPr/>
      <dgm:t>
        <a:bodyPr/>
        <a:lstStyle/>
        <a:p>
          <a:endParaRPr lang="en-NZ"/>
        </a:p>
      </dgm:t>
    </dgm:pt>
    <dgm:pt modelId="{5134C852-6857-475B-9C44-2592E93ED35A}" type="sibTrans" cxnId="{0497E08D-7D56-4675-9A50-D677CF0ED2B7}">
      <dgm:prSet/>
      <dgm:spPr/>
      <dgm:t>
        <a:bodyPr/>
        <a:lstStyle/>
        <a:p>
          <a:endParaRPr lang="en-NZ"/>
        </a:p>
      </dgm:t>
    </dgm:pt>
    <dgm:pt modelId="{7817147A-3EF6-46EA-A265-490E6CCEB5BD}">
      <dgm:prSet custT="1"/>
      <dgm:spPr>
        <a:solidFill>
          <a:srgbClr val="92D050"/>
        </a:solidFill>
      </dgm:spPr>
      <dgm:t>
        <a:bodyPr/>
        <a:lstStyle/>
        <a:p>
          <a:endParaRPr lang="en-US" sz="1200" dirty="0">
            <a:solidFill>
              <a:schemeClr val="tx1"/>
            </a:solidFill>
          </a:endParaRPr>
        </a:p>
        <a:p>
          <a:r>
            <a:rPr lang="en-US" sz="1200" dirty="0">
              <a:solidFill>
                <a:schemeClr val="tx1"/>
              </a:solidFill>
            </a:rPr>
            <a:t>Tournaments</a:t>
          </a:r>
        </a:p>
        <a:p>
          <a:r>
            <a:rPr lang="en-US" sz="1200" dirty="0">
              <a:solidFill>
                <a:schemeClr val="tx1"/>
              </a:solidFill>
            </a:rPr>
            <a:t>Qualifying Dates</a:t>
          </a:r>
        </a:p>
        <a:p>
          <a:r>
            <a:rPr lang="en-US" sz="1200" dirty="0">
              <a:solidFill>
                <a:schemeClr val="tx1"/>
              </a:solidFill>
            </a:rPr>
            <a:t>06 February</a:t>
          </a:r>
        </a:p>
        <a:p>
          <a:r>
            <a:rPr lang="en-US" sz="1200" dirty="0">
              <a:solidFill>
                <a:schemeClr val="tx1"/>
              </a:solidFill>
            </a:rPr>
            <a:t>Palmerston North</a:t>
          </a:r>
        </a:p>
        <a:p>
          <a:r>
            <a:rPr lang="en-US" sz="1200" dirty="0">
              <a:solidFill>
                <a:schemeClr val="tx1"/>
              </a:solidFill>
            </a:rPr>
            <a:t>07 February</a:t>
          </a:r>
        </a:p>
        <a:p>
          <a:r>
            <a:rPr lang="en-US" sz="1200" dirty="0">
              <a:solidFill>
                <a:schemeClr val="tx1"/>
              </a:solidFill>
            </a:rPr>
            <a:t>Hawera</a:t>
          </a:r>
        </a:p>
        <a:p>
          <a:endParaRPr lang="en-US" sz="1200" dirty="0">
            <a:solidFill>
              <a:schemeClr val="tx1"/>
            </a:solidFill>
          </a:endParaRPr>
        </a:p>
      </dgm:t>
    </dgm:pt>
    <dgm:pt modelId="{76391CCB-44C1-4C6F-A7AB-5A1A9AE16946}" type="parTrans" cxnId="{59D11749-5122-4DF6-8E59-330AE50B5688}">
      <dgm:prSet/>
      <dgm:spPr/>
      <dgm:t>
        <a:bodyPr/>
        <a:lstStyle/>
        <a:p>
          <a:endParaRPr lang="en-NZ"/>
        </a:p>
      </dgm:t>
    </dgm:pt>
    <dgm:pt modelId="{E9FD7E41-BF9A-4A48-B2AA-E6D9C8C89CB3}" type="sibTrans" cxnId="{59D11749-5122-4DF6-8E59-330AE50B5688}">
      <dgm:prSet/>
      <dgm:spPr/>
      <dgm:t>
        <a:bodyPr/>
        <a:lstStyle/>
        <a:p>
          <a:endParaRPr lang="en-NZ"/>
        </a:p>
      </dgm:t>
    </dgm:pt>
    <dgm:pt modelId="{D2DCCB19-619C-4C5C-B05A-A15616FDE01D}">
      <dgm:prSet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Notes:</a:t>
          </a:r>
        </a:p>
        <a:p>
          <a:r>
            <a:rPr lang="en-US" sz="1200" dirty="0">
              <a:solidFill>
                <a:schemeClr val="tx1"/>
              </a:solidFill>
            </a:rPr>
            <a:t>No training Easter Break</a:t>
          </a:r>
        </a:p>
        <a:p>
          <a:r>
            <a:rPr lang="en-US" sz="1200" dirty="0">
              <a:solidFill>
                <a:schemeClr val="tx1"/>
              </a:solidFill>
            </a:rPr>
            <a:t>No training</a:t>
          </a:r>
          <a:r>
            <a:rPr lang="en-US" sz="1900" dirty="0"/>
            <a:t> </a:t>
          </a:r>
          <a:r>
            <a:rPr lang="en-US" sz="1200" dirty="0">
              <a:solidFill>
                <a:schemeClr val="tx1"/>
              </a:solidFill>
            </a:rPr>
            <a:t>April School holidays</a:t>
          </a:r>
        </a:p>
      </dgm:t>
    </dgm:pt>
    <dgm:pt modelId="{D2BE9D4B-36D4-4B8D-8774-0B340F4136E5}" type="parTrans" cxnId="{16A5B827-3FDA-4573-BDCF-961E2FAA26B6}">
      <dgm:prSet/>
      <dgm:spPr/>
      <dgm:t>
        <a:bodyPr/>
        <a:lstStyle/>
        <a:p>
          <a:endParaRPr lang="en-NZ"/>
        </a:p>
      </dgm:t>
    </dgm:pt>
    <dgm:pt modelId="{6B4FBFD0-4A4B-4ED0-A00B-F3FD1B62CBFA}" type="sibTrans" cxnId="{16A5B827-3FDA-4573-BDCF-961E2FAA26B6}">
      <dgm:prSet/>
      <dgm:spPr/>
      <dgm:t>
        <a:bodyPr/>
        <a:lstStyle/>
        <a:p>
          <a:endParaRPr lang="en-NZ"/>
        </a:p>
      </dgm:t>
    </dgm:pt>
    <dgm:pt modelId="{A9EA46B4-C0E2-4304-99E2-9FA2A7EBB13A}" type="pres">
      <dgm:prSet presAssocID="{52FE9BA7-D370-4F73-BAB0-5AFC85A49C6E}" presName="Name0" presStyleCnt="0">
        <dgm:presLayoutVars>
          <dgm:dir/>
          <dgm:resizeHandles val="exact"/>
        </dgm:presLayoutVars>
      </dgm:prSet>
      <dgm:spPr/>
    </dgm:pt>
    <dgm:pt modelId="{49DDFFC2-5280-433F-8318-E05D9DE12D8B}" type="pres">
      <dgm:prSet presAssocID="{52FE9BA7-D370-4F73-BAB0-5AFC85A49C6E}" presName="fgShape" presStyleLbl="fgShp" presStyleIdx="0" presStyleCnt="1"/>
      <dgm:spPr/>
    </dgm:pt>
    <dgm:pt modelId="{3BFA83D3-2549-45CA-B7CE-CDD0441E6327}" type="pres">
      <dgm:prSet presAssocID="{52FE9BA7-D370-4F73-BAB0-5AFC85A49C6E}" presName="linComp" presStyleCnt="0"/>
      <dgm:spPr/>
    </dgm:pt>
    <dgm:pt modelId="{FB5AF415-CEA3-44F2-9FAD-FEDD5D2D8DCC}" type="pres">
      <dgm:prSet presAssocID="{34E633F0-A8D3-4373-B8D8-CB6C6EB57C54}" presName="compNode" presStyleCnt="0"/>
      <dgm:spPr/>
    </dgm:pt>
    <dgm:pt modelId="{D7494E19-8E35-46B7-B18C-3F9091C7D57B}" type="pres">
      <dgm:prSet presAssocID="{34E633F0-A8D3-4373-B8D8-CB6C6EB57C54}" presName="bkgdShape" presStyleLbl="node1" presStyleIdx="0" presStyleCnt="5"/>
      <dgm:spPr/>
    </dgm:pt>
    <dgm:pt modelId="{C0006FD6-118F-4768-B181-D6BDDDA1437B}" type="pres">
      <dgm:prSet presAssocID="{34E633F0-A8D3-4373-B8D8-CB6C6EB57C54}" presName="nodeTx" presStyleLbl="node1" presStyleIdx="0" presStyleCnt="5">
        <dgm:presLayoutVars>
          <dgm:bulletEnabled val="1"/>
        </dgm:presLayoutVars>
      </dgm:prSet>
      <dgm:spPr/>
    </dgm:pt>
    <dgm:pt modelId="{E92F2E55-9702-40CB-8D27-4BE4830A61BC}" type="pres">
      <dgm:prSet presAssocID="{34E633F0-A8D3-4373-B8D8-CB6C6EB57C54}" presName="invisiNode" presStyleLbl="node1" presStyleIdx="0" presStyleCnt="5"/>
      <dgm:spPr/>
    </dgm:pt>
    <dgm:pt modelId="{3376154C-4E47-4BE1-A2A9-AA38AA75D99E}" type="pres">
      <dgm:prSet presAssocID="{34E633F0-A8D3-4373-B8D8-CB6C6EB57C54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  <dgm:extLst>
        <a:ext uri="{E40237B7-FDA0-4F09-8148-C483321AD2D9}">
          <dgm14:cNvPr xmlns:dgm14="http://schemas.microsoft.com/office/drawing/2010/diagram" id="0" name="" descr="Girl holding basketball"/>
        </a:ext>
      </dgm:extLst>
    </dgm:pt>
    <dgm:pt modelId="{2961D548-E536-4175-8242-97E87CAC54CF}" type="pres">
      <dgm:prSet presAssocID="{ABC8A2B1-E294-46C7-9AE1-0F1CDB33326E}" presName="sibTrans" presStyleLbl="sibTrans2D1" presStyleIdx="0" presStyleCnt="0"/>
      <dgm:spPr/>
    </dgm:pt>
    <dgm:pt modelId="{C3203BA9-39D9-4E5F-9EE2-D6B63425CACC}" type="pres">
      <dgm:prSet presAssocID="{46F5B3D5-D14D-4FCC-AC4F-EE76968BFCB3}" presName="compNode" presStyleCnt="0"/>
      <dgm:spPr/>
    </dgm:pt>
    <dgm:pt modelId="{A8C201E0-36E3-4A5F-8FF5-1F3F0A529991}" type="pres">
      <dgm:prSet presAssocID="{46F5B3D5-D14D-4FCC-AC4F-EE76968BFCB3}" presName="bkgdShape" presStyleLbl="node1" presStyleIdx="1" presStyleCnt="5" custLinFactNeighborX="1623"/>
      <dgm:spPr/>
    </dgm:pt>
    <dgm:pt modelId="{2F1F4B9A-1968-4DAE-9367-79E54E4B50D9}" type="pres">
      <dgm:prSet presAssocID="{46F5B3D5-D14D-4FCC-AC4F-EE76968BFCB3}" presName="nodeTx" presStyleLbl="node1" presStyleIdx="1" presStyleCnt="5">
        <dgm:presLayoutVars>
          <dgm:bulletEnabled val="1"/>
        </dgm:presLayoutVars>
      </dgm:prSet>
      <dgm:spPr/>
    </dgm:pt>
    <dgm:pt modelId="{BBEA289B-0770-458C-98F0-B93889BFD093}" type="pres">
      <dgm:prSet presAssocID="{46F5B3D5-D14D-4FCC-AC4F-EE76968BFCB3}" presName="invisiNode" presStyleLbl="node1" presStyleIdx="1" presStyleCnt="5"/>
      <dgm:spPr/>
    </dgm:pt>
    <dgm:pt modelId="{29B32B8B-B1D0-4D6A-BCF9-7345569EA532}" type="pres">
      <dgm:prSet presAssocID="{46F5B3D5-D14D-4FCC-AC4F-EE76968BFCB3}" presName="imagNode" presStyleLbl="fgImgPlace1" presStyleIdx="1" presStyleCnt="5" custLinFactNeighborX="1216" custLinFactNeighborY="-855"/>
      <dgm:spPr/>
    </dgm:pt>
    <dgm:pt modelId="{25981E7C-27C0-4F02-8787-412D1711F2CC}" type="pres">
      <dgm:prSet presAssocID="{39AC5723-E6CE-4F6A-AD1C-3DA7ED5C4167}" presName="sibTrans" presStyleLbl="sibTrans2D1" presStyleIdx="0" presStyleCnt="0"/>
      <dgm:spPr/>
    </dgm:pt>
    <dgm:pt modelId="{36563C82-57D9-4C82-8D55-F0999E522A18}" type="pres">
      <dgm:prSet presAssocID="{B1E0EF07-AD3D-4BA8-8754-69310092648F}" presName="compNode" presStyleCnt="0"/>
      <dgm:spPr/>
    </dgm:pt>
    <dgm:pt modelId="{32664531-3710-4D04-BDC6-D919C0F4416E}" type="pres">
      <dgm:prSet presAssocID="{B1E0EF07-AD3D-4BA8-8754-69310092648F}" presName="bkgdShape" presStyleLbl="node1" presStyleIdx="2" presStyleCnt="5" custLinFactNeighborX="1116"/>
      <dgm:spPr/>
    </dgm:pt>
    <dgm:pt modelId="{24FFF953-0100-4474-BA78-10C47C125ED6}" type="pres">
      <dgm:prSet presAssocID="{B1E0EF07-AD3D-4BA8-8754-69310092648F}" presName="nodeTx" presStyleLbl="node1" presStyleIdx="2" presStyleCnt="5">
        <dgm:presLayoutVars>
          <dgm:bulletEnabled val="1"/>
        </dgm:presLayoutVars>
      </dgm:prSet>
      <dgm:spPr/>
    </dgm:pt>
    <dgm:pt modelId="{065B3257-1E57-44FC-A4F1-B51B94F30295}" type="pres">
      <dgm:prSet presAssocID="{B1E0EF07-AD3D-4BA8-8754-69310092648F}" presName="invisiNode" presStyleLbl="node1" presStyleIdx="2" presStyleCnt="5"/>
      <dgm:spPr/>
    </dgm:pt>
    <dgm:pt modelId="{A73D1B97-EC20-40F2-BEFC-DA8BE0D98430}" type="pres">
      <dgm:prSet presAssocID="{B1E0EF07-AD3D-4BA8-8754-69310092648F}" presName="imagNode" presStyleLbl="fgImgPlace1" presStyleIdx="2" presStyleCnt="5"/>
      <dgm:spPr/>
    </dgm:pt>
    <dgm:pt modelId="{B4244E38-8DEB-44EF-A121-865D1EA159CE}" type="pres">
      <dgm:prSet presAssocID="{5134C852-6857-475B-9C44-2592E93ED35A}" presName="sibTrans" presStyleLbl="sibTrans2D1" presStyleIdx="0" presStyleCnt="0"/>
      <dgm:spPr/>
    </dgm:pt>
    <dgm:pt modelId="{B4B7C821-9906-4177-A9F9-F1F931899E99}" type="pres">
      <dgm:prSet presAssocID="{7817147A-3EF6-46EA-A265-490E6CCEB5BD}" presName="compNode" presStyleCnt="0"/>
      <dgm:spPr/>
    </dgm:pt>
    <dgm:pt modelId="{701B6B50-B5E1-466E-993B-7C9ADAE17CEA}" type="pres">
      <dgm:prSet presAssocID="{7817147A-3EF6-46EA-A265-490E6CCEB5BD}" presName="bkgdShape" presStyleLbl="node1" presStyleIdx="3" presStyleCnt="5" custLinFactNeighborX="1523"/>
      <dgm:spPr/>
    </dgm:pt>
    <dgm:pt modelId="{E679F5B1-16C1-4B25-9156-87B75B4AD81E}" type="pres">
      <dgm:prSet presAssocID="{7817147A-3EF6-46EA-A265-490E6CCEB5BD}" presName="nodeTx" presStyleLbl="node1" presStyleIdx="3" presStyleCnt="5">
        <dgm:presLayoutVars>
          <dgm:bulletEnabled val="1"/>
        </dgm:presLayoutVars>
      </dgm:prSet>
      <dgm:spPr/>
    </dgm:pt>
    <dgm:pt modelId="{0690A4B4-519A-44B4-8E3E-6B4773D2BC32}" type="pres">
      <dgm:prSet presAssocID="{7817147A-3EF6-46EA-A265-490E6CCEB5BD}" presName="invisiNode" presStyleLbl="node1" presStyleIdx="3" presStyleCnt="5"/>
      <dgm:spPr/>
    </dgm:pt>
    <dgm:pt modelId="{425669E4-76A5-4C67-8153-0CFEA08D8AEB}" type="pres">
      <dgm:prSet presAssocID="{7817147A-3EF6-46EA-A265-490E6CCEB5BD}" presName="imagNode" presStyleLbl="fgImgPlace1" presStyleIdx="3" presStyleCnt="5"/>
      <dgm:spPr/>
    </dgm:pt>
    <dgm:pt modelId="{E18BB778-E6F7-43A8-B9A5-9576F2D837DB}" type="pres">
      <dgm:prSet presAssocID="{E9FD7E41-BF9A-4A48-B2AA-E6D9C8C89CB3}" presName="sibTrans" presStyleLbl="sibTrans2D1" presStyleIdx="0" presStyleCnt="0"/>
      <dgm:spPr/>
    </dgm:pt>
    <dgm:pt modelId="{3626DC05-1C43-46F0-87B5-2ED8639CE2A8}" type="pres">
      <dgm:prSet presAssocID="{D2DCCB19-619C-4C5C-B05A-A15616FDE01D}" presName="compNode" presStyleCnt="0"/>
      <dgm:spPr/>
    </dgm:pt>
    <dgm:pt modelId="{F8C244EA-DE46-4184-8C6D-DDED582E11D4}" type="pres">
      <dgm:prSet presAssocID="{D2DCCB19-619C-4C5C-B05A-A15616FDE01D}" presName="bkgdShape" presStyleLbl="node1" presStyleIdx="4" presStyleCnt="5" custLinFactNeighborX="66"/>
      <dgm:spPr/>
    </dgm:pt>
    <dgm:pt modelId="{5D2E4AE8-675A-455F-87B8-940888AA94BA}" type="pres">
      <dgm:prSet presAssocID="{D2DCCB19-619C-4C5C-B05A-A15616FDE01D}" presName="nodeTx" presStyleLbl="node1" presStyleIdx="4" presStyleCnt="5">
        <dgm:presLayoutVars>
          <dgm:bulletEnabled val="1"/>
        </dgm:presLayoutVars>
      </dgm:prSet>
      <dgm:spPr/>
    </dgm:pt>
    <dgm:pt modelId="{A575C606-366F-4EC4-AD8B-B8324BDE5CA5}" type="pres">
      <dgm:prSet presAssocID="{D2DCCB19-619C-4C5C-B05A-A15616FDE01D}" presName="invisiNode" presStyleLbl="node1" presStyleIdx="4" presStyleCnt="5"/>
      <dgm:spPr/>
    </dgm:pt>
    <dgm:pt modelId="{24BA406A-C60A-473B-A0F9-AFAA95A00230}" type="pres">
      <dgm:prSet presAssocID="{D2DCCB19-619C-4C5C-B05A-A15616FDE01D}" presName="imagNode" presStyleLbl="fgImgPlace1" presStyleIdx="4" presStyleCnt="5"/>
      <dgm:spPr/>
    </dgm:pt>
  </dgm:ptLst>
  <dgm:cxnLst>
    <dgm:cxn modelId="{C5DFCC02-26EE-4B44-BF69-E7C07A831A3A}" type="presOf" srcId="{52FE9BA7-D370-4F73-BAB0-5AFC85A49C6E}" destId="{A9EA46B4-C0E2-4304-99E2-9FA2A7EBB13A}" srcOrd="0" destOrd="0" presId="urn:microsoft.com/office/officeart/2005/8/layout/hList7"/>
    <dgm:cxn modelId="{4F8AA419-D8A9-4FA6-BFF9-F02DFCC40914}" type="presOf" srcId="{B1E0EF07-AD3D-4BA8-8754-69310092648F}" destId="{24FFF953-0100-4474-BA78-10C47C125ED6}" srcOrd="1" destOrd="0" presId="urn:microsoft.com/office/officeart/2005/8/layout/hList7"/>
    <dgm:cxn modelId="{4F00521D-1DC0-4F4D-B64C-BF6E2EB1B945}" srcId="{52FE9BA7-D370-4F73-BAB0-5AFC85A49C6E}" destId="{46F5B3D5-D14D-4FCC-AC4F-EE76968BFCB3}" srcOrd="1" destOrd="0" parTransId="{A47E2008-B5FE-4F30-8943-A9400073FBBF}" sibTransId="{39AC5723-E6CE-4F6A-AD1C-3DA7ED5C4167}"/>
    <dgm:cxn modelId="{16A5B827-3FDA-4573-BDCF-961E2FAA26B6}" srcId="{52FE9BA7-D370-4F73-BAB0-5AFC85A49C6E}" destId="{D2DCCB19-619C-4C5C-B05A-A15616FDE01D}" srcOrd="4" destOrd="0" parTransId="{D2BE9D4B-36D4-4B8D-8774-0B340F4136E5}" sibTransId="{6B4FBFD0-4A4B-4ED0-A00B-F3FD1B62CBFA}"/>
    <dgm:cxn modelId="{680A2A5E-C8A4-4ED7-AEF9-43AFD795B535}" type="presOf" srcId="{E9FD7E41-BF9A-4A48-B2AA-E6D9C8C89CB3}" destId="{E18BB778-E6F7-43A8-B9A5-9576F2D837DB}" srcOrd="0" destOrd="0" presId="urn:microsoft.com/office/officeart/2005/8/layout/hList7"/>
    <dgm:cxn modelId="{DADDEA43-5489-47CD-B64A-9AD7064A053E}" type="presOf" srcId="{ABC8A2B1-E294-46C7-9AE1-0F1CDB33326E}" destId="{2961D548-E536-4175-8242-97E87CAC54CF}" srcOrd="0" destOrd="0" presId="urn:microsoft.com/office/officeart/2005/8/layout/hList7"/>
    <dgm:cxn modelId="{59D11749-5122-4DF6-8E59-330AE50B5688}" srcId="{52FE9BA7-D370-4F73-BAB0-5AFC85A49C6E}" destId="{7817147A-3EF6-46EA-A265-490E6CCEB5BD}" srcOrd="3" destOrd="0" parTransId="{76391CCB-44C1-4C6F-A7AB-5A1A9AE16946}" sibTransId="{E9FD7E41-BF9A-4A48-B2AA-E6D9C8C89CB3}"/>
    <dgm:cxn modelId="{9031344B-4C45-4B34-BE38-EE42F5CE85A2}" type="presOf" srcId="{46F5B3D5-D14D-4FCC-AC4F-EE76968BFCB3}" destId="{2F1F4B9A-1968-4DAE-9367-79E54E4B50D9}" srcOrd="1" destOrd="0" presId="urn:microsoft.com/office/officeart/2005/8/layout/hList7"/>
    <dgm:cxn modelId="{1CBB3775-B18A-485B-98F1-286FA0F489DE}" type="presOf" srcId="{46F5B3D5-D14D-4FCC-AC4F-EE76968BFCB3}" destId="{A8C201E0-36E3-4A5F-8FF5-1F3F0A529991}" srcOrd="0" destOrd="0" presId="urn:microsoft.com/office/officeart/2005/8/layout/hList7"/>
    <dgm:cxn modelId="{1DCDD158-1F6D-4481-9636-B342309D1F62}" type="presOf" srcId="{39AC5723-E6CE-4F6A-AD1C-3DA7ED5C4167}" destId="{25981E7C-27C0-4F02-8787-412D1711F2CC}" srcOrd="0" destOrd="0" presId="urn:microsoft.com/office/officeart/2005/8/layout/hList7"/>
    <dgm:cxn modelId="{22BFF97F-36B2-46A0-A51D-3C2B452C0768}" type="presOf" srcId="{B1E0EF07-AD3D-4BA8-8754-69310092648F}" destId="{32664531-3710-4D04-BDC6-D919C0F4416E}" srcOrd="0" destOrd="0" presId="urn:microsoft.com/office/officeart/2005/8/layout/hList7"/>
    <dgm:cxn modelId="{B47BFB8A-4E04-4067-93DF-73AD901E8879}" type="presOf" srcId="{7817147A-3EF6-46EA-A265-490E6CCEB5BD}" destId="{701B6B50-B5E1-466E-993B-7C9ADAE17CEA}" srcOrd="0" destOrd="0" presId="urn:microsoft.com/office/officeart/2005/8/layout/hList7"/>
    <dgm:cxn modelId="{0497E08D-7D56-4675-9A50-D677CF0ED2B7}" srcId="{52FE9BA7-D370-4F73-BAB0-5AFC85A49C6E}" destId="{B1E0EF07-AD3D-4BA8-8754-69310092648F}" srcOrd="2" destOrd="0" parTransId="{687D1B66-4633-4988-8209-C4A9805EE6D3}" sibTransId="{5134C852-6857-475B-9C44-2592E93ED35A}"/>
    <dgm:cxn modelId="{9947419F-3A3A-4C86-A0B4-81A6CD1B5185}" type="presOf" srcId="{34E633F0-A8D3-4373-B8D8-CB6C6EB57C54}" destId="{D7494E19-8E35-46B7-B18C-3F9091C7D57B}" srcOrd="0" destOrd="0" presId="urn:microsoft.com/office/officeart/2005/8/layout/hList7"/>
    <dgm:cxn modelId="{FC6558A8-FD30-411B-8C63-CF9560449C7E}" srcId="{52FE9BA7-D370-4F73-BAB0-5AFC85A49C6E}" destId="{34E633F0-A8D3-4373-B8D8-CB6C6EB57C54}" srcOrd="0" destOrd="0" parTransId="{49256B1F-FBBE-4D10-8213-18BE3629E13C}" sibTransId="{ABC8A2B1-E294-46C7-9AE1-0F1CDB33326E}"/>
    <dgm:cxn modelId="{FA7A86BA-2337-48A6-BC8C-51A05017ECE3}" type="presOf" srcId="{5134C852-6857-475B-9C44-2592E93ED35A}" destId="{B4244E38-8DEB-44EF-A121-865D1EA159CE}" srcOrd="0" destOrd="0" presId="urn:microsoft.com/office/officeart/2005/8/layout/hList7"/>
    <dgm:cxn modelId="{EFC869C6-ABBA-46FA-8D7A-6EE977D186F6}" type="presOf" srcId="{D2DCCB19-619C-4C5C-B05A-A15616FDE01D}" destId="{F8C244EA-DE46-4184-8C6D-DDED582E11D4}" srcOrd="0" destOrd="0" presId="urn:microsoft.com/office/officeart/2005/8/layout/hList7"/>
    <dgm:cxn modelId="{29107EDD-794E-46E5-A86E-D45A223761B8}" type="presOf" srcId="{D2DCCB19-619C-4C5C-B05A-A15616FDE01D}" destId="{5D2E4AE8-675A-455F-87B8-940888AA94BA}" srcOrd="1" destOrd="0" presId="urn:microsoft.com/office/officeart/2005/8/layout/hList7"/>
    <dgm:cxn modelId="{FDCC0BE8-F3FB-413B-BCC4-0BB6E2723CE0}" type="presOf" srcId="{34E633F0-A8D3-4373-B8D8-CB6C6EB57C54}" destId="{C0006FD6-118F-4768-B181-D6BDDDA1437B}" srcOrd="1" destOrd="0" presId="urn:microsoft.com/office/officeart/2005/8/layout/hList7"/>
    <dgm:cxn modelId="{3062D0FF-CC75-4A34-BDDB-DF3551C0D534}" type="presOf" srcId="{7817147A-3EF6-46EA-A265-490E6CCEB5BD}" destId="{E679F5B1-16C1-4B25-9156-87B75B4AD81E}" srcOrd="1" destOrd="0" presId="urn:microsoft.com/office/officeart/2005/8/layout/hList7"/>
    <dgm:cxn modelId="{B3484A65-59BE-4A1B-AE87-216F3C68DCC1}" type="presParOf" srcId="{A9EA46B4-C0E2-4304-99E2-9FA2A7EBB13A}" destId="{49DDFFC2-5280-433F-8318-E05D9DE12D8B}" srcOrd="0" destOrd="0" presId="urn:microsoft.com/office/officeart/2005/8/layout/hList7"/>
    <dgm:cxn modelId="{A879CF85-1073-444B-B908-CDA612A8B6F3}" type="presParOf" srcId="{A9EA46B4-C0E2-4304-99E2-9FA2A7EBB13A}" destId="{3BFA83D3-2549-45CA-B7CE-CDD0441E6327}" srcOrd="1" destOrd="0" presId="urn:microsoft.com/office/officeart/2005/8/layout/hList7"/>
    <dgm:cxn modelId="{1D6A1971-284D-4795-8E1C-80F5264FF15E}" type="presParOf" srcId="{3BFA83D3-2549-45CA-B7CE-CDD0441E6327}" destId="{FB5AF415-CEA3-44F2-9FAD-FEDD5D2D8DCC}" srcOrd="0" destOrd="0" presId="urn:microsoft.com/office/officeart/2005/8/layout/hList7"/>
    <dgm:cxn modelId="{6FFB0495-84E0-4DEE-BC57-07445BD2B173}" type="presParOf" srcId="{FB5AF415-CEA3-44F2-9FAD-FEDD5D2D8DCC}" destId="{D7494E19-8E35-46B7-B18C-3F9091C7D57B}" srcOrd="0" destOrd="0" presId="urn:microsoft.com/office/officeart/2005/8/layout/hList7"/>
    <dgm:cxn modelId="{00C8932C-D5DB-4C15-8C53-53EACD29282F}" type="presParOf" srcId="{FB5AF415-CEA3-44F2-9FAD-FEDD5D2D8DCC}" destId="{C0006FD6-118F-4768-B181-D6BDDDA1437B}" srcOrd="1" destOrd="0" presId="urn:microsoft.com/office/officeart/2005/8/layout/hList7"/>
    <dgm:cxn modelId="{A6568EB6-C346-49CC-A4D7-E0418AD5EA16}" type="presParOf" srcId="{FB5AF415-CEA3-44F2-9FAD-FEDD5D2D8DCC}" destId="{E92F2E55-9702-40CB-8D27-4BE4830A61BC}" srcOrd="2" destOrd="0" presId="urn:microsoft.com/office/officeart/2005/8/layout/hList7"/>
    <dgm:cxn modelId="{2D3275A2-A3F1-431E-B739-F5ECF75AB9C2}" type="presParOf" srcId="{FB5AF415-CEA3-44F2-9FAD-FEDD5D2D8DCC}" destId="{3376154C-4E47-4BE1-A2A9-AA38AA75D99E}" srcOrd="3" destOrd="0" presId="urn:microsoft.com/office/officeart/2005/8/layout/hList7"/>
    <dgm:cxn modelId="{28688BAC-B46F-4E5F-81F4-89898DBE1263}" type="presParOf" srcId="{3BFA83D3-2549-45CA-B7CE-CDD0441E6327}" destId="{2961D548-E536-4175-8242-97E87CAC54CF}" srcOrd="1" destOrd="0" presId="urn:microsoft.com/office/officeart/2005/8/layout/hList7"/>
    <dgm:cxn modelId="{3C054A70-6D77-4CB2-9DCD-9E8C1E74F209}" type="presParOf" srcId="{3BFA83D3-2549-45CA-B7CE-CDD0441E6327}" destId="{C3203BA9-39D9-4E5F-9EE2-D6B63425CACC}" srcOrd="2" destOrd="0" presId="urn:microsoft.com/office/officeart/2005/8/layout/hList7"/>
    <dgm:cxn modelId="{5C9178C2-2EEA-4BB6-81C0-C4A61C3A66B9}" type="presParOf" srcId="{C3203BA9-39D9-4E5F-9EE2-D6B63425CACC}" destId="{A8C201E0-36E3-4A5F-8FF5-1F3F0A529991}" srcOrd="0" destOrd="0" presId="urn:microsoft.com/office/officeart/2005/8/layout/hList7"/>
    <dgm:cxn modelId="{3635BFDB-A555-4059-9967-A34DF29622DA}" type="presParOf" srcId="{C3203BA9-39D9-4E5F-9EE2-D6B63425CACC}" destId="{2F1F4B9A-1968-4DAE-9367-79E54E4B50D9}" srcOrd="1" destOrd="0" presId="urn:microsoft.com/office/officeart/2005/8/layout/hList7"/>
    <dgm:cxn modelId="{0A9E1CD3-BF58-4729-9551-421C7582F6BA}" type="presParOf" srcId="{C3203BA9-39D9-4E5F-9EE2-D6B63425CACC}" destId="{BBEA289B-0770-458C-98F0-B93889BFD093}" srcOrd="2" destOrd="0" presId="urn:microsoft.com/office/officeart/2005/8/layout/hList7"/>
    <dgm:cxn modelId="{31391446-A5A7-4262-BE1C-4D0481A483C0}" type="presParOf" srcId="{C3203BA9-39D9-4E5F-9EE2-D6B63425CACC}" destId="{29B32B8B-B1D0-4D6A-BCF9-7345569EA532}" srcOrd="3" destOrd="0" presId="urn:microsoft.com/office/officeart/2005/8/layout/hList7"/>
    <dgm:cxn modelId="{5D800F5E-A6A2-47C6-B4A9-574B27CD665E}" type="presParOf" srcId="{3BFA83D3-2549-45CA-B7CE-CDD0441E6327}" destId="{25981E7C-27C0-4F02-8787-412D1711F2CC}" srcOrd="3" destOrd="0" presId="urn:microsoft.com/office/officeart/2005/8/layout/hList7"/>
    <dgm:cxn modelId="{3994603A-1E84-4BDB-BCF5-4DF80C650EEB}" type="presParOf" srcId="{3BFA83D3-2549-45CA-B7CE-CDD0441E6327}" destId="{36563C82-57D9-4C82-8D55-F0999E522A18}" srcOrd="4" destOrd="0" presId="urn:microsoft.com/office/officeart/2005/8/layout/hList7"/>
    <dgm:cxn modelId="{002D8B45-C1A0-48F1-B995-538D47EB4969}" type="presParOf" srcId="{36563C82-57D9-4C82-8D55-F0999E522A18}" destId="{32664531-3710-4D04-BDC6-D919C0F4416E}" srcOrd="0" destOrd="0" presId="urn:microsoft.com/office/officeart/2005/8/layout/hList7"/>
    <dgm:cxn modelId="{51101654-1716-4ACC-8D5C-1C20B2BE688D}" type="presParOf" srcId="{36563C82-57D9-4C82-8D55-F0999E522A18}" destId="{24FFF953-0100-4474-BA78-10C47C125ED6}" srcOrd="1" destOrd="0" presId="urn:microsoft.com/office/officeart/2005/8/layout/hList7"/>
    <dgm:cxn modelId="{69082007-14F2-446D-837E-E4DD8327A80A}" type="presParOf" srcId="{36563C82-57D9-4C82-8D55-F0999E522A18}" destId="{065B3257-1E57-44FC-A4F1-B51B94F30295}" srcOrd="2" destOrd="0" presId="urn:microsoft.com/office/officeart/2005/8/layout/hList7"/>
    <dgm:cxn modelId="{4927C06F-3071-4B5E-9594-14099EBECAF1}" type="presParOf" srcId="{36563C82-57D9-4C82-8D55-F0999E522A18}" destId="{A73D1B97-EC20-40F2-BEFC-DA8BE0D98430}" srcOrd="3" destOrd="0" presId="urn:microsoft.com/office/officeart/2005/8/layout/hList7"/>
    <dgm:cxn modelId="{233E4EAD-35B8-4505-B7D1-71D289DBEB83}" type="presParOf" srcId="{3BFA83D3-2549-45CA-B7CE-CDD0441E6327}" destId="{B4244E38-8DEB-44EF-A121-865D1EA159CE}" srcOrd="5" destOrd="0" presId="urn:microsoft.com/office/officeart/2005/8/layout/hList7"/>
    <dgm:cxn modelId="{D3B7FC19-07FA-4215-823E-B6B91E5521B3}" type="presParOf" srcId="{3BFA83D3-2549-45CA-B7CE-CDD0441E6327}" destId="{B4B7C821-9906-4177-A9F9-F1F931899E99}" srcOrd="6" destOrd="0" presId="urn:microsoft.com/office/officeart/2005/8/layout/hList7"/>
    <dgm:cxn modelId="{D964A7C7-A4E6-4DE3-873B-2F8305F4DF5D}" type="presParOf" srcId="{B4B7C821-9906-4177-A9F9-F1F931899E99}" destId="{701B6B50-B5E1-466E-993B-7C9ADAE17CEA}" srcOrd="0" destOrd="0" presId="urn:microsoft.com/office/officeart/2005/8/layout/hList7"/>
    <dgm:cxn modelId="{2DC6E1E7-A2ED-4C57-BEC3-73DEAB806809}" type="presParOf" srcId="{B4B7C821-9906-4177-A9F9-F1F931899E99}" destId="{E679F5B1-16C1-4B25-9156-87B75B4AD81E}" srcOrd="1" destOrd="0" presId="urn:microsoft.com/office/officeart/2005/8/layout/hList7"/>
    <dgm:cxn modelId="{FF8C69DC-A3B5-4516-BFC2-6E7FDD71C516}" type="presParOf" srcId="{B4B7C821-9906-4177-A9F9-F1F931899E99}" destId="{0690A4B4-519A-44B4-8E3E-6B4773D2BC32}" srcOrd="2" destOrd="0" presId="urn:microsoft.com/office/officeart/2005/8/layout/hList7"/>
    <dgm:cxn modelId="{249E5E56-F610-45FC-97D6-C4C3090C242D}" type="presParOf" srcId="{B4B7C821-9906-4177-A9F9-F1F931899E99}" destId="{425669E4-76A5-4C67-8153-0CFEA08D8AEB}" srcOrd="3" destOrd="0" presId="urn:microsoft.com/office/officeart/2005/8/layout/hList7"/>
    <dgm:cxn modelId="{3F86FFD9-0C2D-4D2C-9285-678B5D8CD9D5}" type="presParOf" srcId="{3BFA83D3-2549-45CA-B7CE-CDD0441E6327}" destId="{E18BB778-E6F7-43A8-B9A5-9576F2D837DB}" srcOrd="7" destOrd="0" presId="urn:microsoft.com/office/officeart/2005/8/layout/hList7"/>
    <dgm:cxn modelId="{D960562F-5754-422A-B690-DB90AE937071}" type="presParOf" srcId="{3BFA83D3-2549-45CA-B7CE-CDD0441E6327}" destId="{3626DC05-1C43-46F0-87B5-2ED8639CE2A8}" srcOrd="8" destOrd="0" presId="urn:microsoft.com/office/officeart/2005/8/layout/hList7"/>
    <dgm:cxn modelId="{CBA86DE9-1175-4B57-84CC-F52C19D31110}" type="presParOf" srcId="{3626DC05-1C43-46F0-87B5-2ED8639CE2A8}" destId="{F8C244EA-DE46-4184-8C6D-DDED582E11D4}" srcOrd="0" destOrd="0" presId="urn:microsoft.com/office/officeart/2005/8/layout/hList7"/>
    <dgm:cxn modelId="{EAAA7FFC-CCC2-4A5B-9B2F-BF00246733E1}" type="presParOf" srcId="{3626DC05-1C43-46F0-87B5-2ED8639CE2A8}" destId="{5D2E4AE8-675A-455F-87B8-940888AA94BA}" srcOrd="1" destOrd="0" presId="urn:microsoft.com/office/officeart/2005/8/layout/hList7"/>
    <dgm:cxn modelId="{BA5C5C19-F071-4649-95D3-954B982C6341}" type="presParOf" srcId="{3626DC05-1C43-46F0-87B5-2ED8639CE2A8}" destId="{A575C606-366F-4EC4-AD8B-B8324BDE5CA5}" srcOrd="2" destOrd="0" presId="urn:microsoft.com/office/officeart/2005/8/layout/hList7"/>
    <dgm:cxn modelId="{1B7FB3F9-1DE3-40D3-83FC-11D17E9D26B2}" type="presParOf" srcId="{3626DC05-1C43-46F0-87B5-2ED8639CE2A8}" destId="{24BA406A-C60A-473B-A0F9-AFAA95A0023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FE9BA7-D370-4F73-BAB0-5AFC85A49C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34E633F0-A8D3-4373-B8D8-CB6C6EB57C54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U18 Program</a:t>
          </a:r>
        </a:p>
        <a:p>
          <a:r>
            <a:rPr lang="en-US" sz="1200" dirty="0">
              <a:solidFill>
                <a:schemeClr val="tx1"/>
              </a:solidFill>
            </a:rPr>
            <a:t>08 - 11 July</a:t>
          </a:r>
        </a:p>
        <a:p>
          <a:r>
            <a:rPr lang="en-US" sz="1200" dirty="0">
              <a:solidFill>
                <a:schemeClr val="tx1"/>
              </a:solidFill>
            </a:rPr>
            <a:t>BBNZ Footlocker Nationals</a:t>
          </a:r>
        </a:p>
        <a:p>
          <a:r>
            <a:rPr lang="en-US" sz="1200" dirty="0">
              <a:solidFill>
                <a:schemeClr val="tx1"/>
              </a:solidFill>
            </a:rPr>
            <a:t>Papakura</a:t>
          </a:r>
        </a:p>
        <a:p>
          <a:r>
            <a:rPr lang="en-US" sz="1200" dirty="0">
              <a:solidFill>
                <a:schemeClr val="tx1"/>
              </a:solidFill>
            </a:rPr>
            <a:t>Pulman Centre</a:t>
          </a:r>
        </a:p>
      </dgm:t>
    </dgm:pt>
    <dgm:pt modelId="{49256B1F-FBBE-4D10-8213-18BE3629E13C}" type="parTrans" cxnId="{FC6558A8-FD30-411B-8C63-CF9560449C7E}">
      <dgm:prSet/>
      <dgm:spPr/>
      <dgm:t>
        <a:bodyPr/>
        <a:lstStyle/>
        <a:p>
          <a:endParaRPr lang="en-NZ"/>
        </a:p>
      </dgm:t>
    </dgm:pt>
    <dgm:pt modelId="{ABC8A2B1-E294-46C7-9AE1-0F1CDB33326E}" type="sibTrans" cxnId="{FC6558A8-FD30-411B-8C63-CF9560449C7E}">
      <dgm:prSet/>
      <dgm:spPr/>
      <dgm:t>
        <a:bodyPr/>
        <a:lstStyle/>
        <a:p>
          <a:endParaRPr lang="en-NZ"/>
        </a:p>
      </dgm:t>
    </dgm:pt>
    <dgm:pt modelId="{46F5B3D5-D14D-4FCC-AC4F-EE76968BFCB3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Training Schedule</a:t>
          </a:r>
        </a:p>
        <a:p>
          <a:r>
            <a:rPr lang="en-US" sz="1200" dirty="0">
              <a:solidFill>
                <a:schemeClr val="tx1"/>
              </a:solidFill>
            </a:rPr>
            <a:t>17 weeks</a:t>
          </a:r>
        </a:p>
        <a:p>
          <a:r>
            <a:rPr lang="en-US" sz="1200" dirty="0">
              <a:solidFill>
                <a:schemeClr val="tx1"/>
              </a:solidFill>
            </a:rPr>
            <a:t>1 x 1.5-hour sessions</a:t>
          </a:r>
        </a:p>
        <a:p>
          <a:r>
            <a:rPr lang="en-US" sz="1200" dirty="0">
              <a:solidFill>
                <a:schemeClr val="tx1"/>
              </a:solidFill>
            </a:rPr>
            <a:t>Wed Term 1</a:t>
          </a:r>
        </a:p>
        <a:p>
          <a:r>
            <a:rPr lang="en-US" sz="1200" dirty="0">
              <a:solidFill>
                <a:schemeClr val="tx1"/>
              </a:solidFill>
            </a:rPr>
            <a:t>Sun Term 2 </a:t>
          </a:r>
          <a:endParaRPr lang="en-NZ" sz="1200" dirty="0"/>
        </a:p>
      </dgm:t>
    </dgm:pt>
    <dgm:pt modelId="{A47E2008-B5FE-4F30-8943-A9400073FBBF}" type="parTrans" cxnId="{4F00521D-1DC0-4F4D-B64C-BF6E2EB1B945}">
      <dgm:prSet/>
      <dgm:spPr/>
      <dgm:t>
        <a:bodyPr/>
        <a:lstStyle/>
        <a:p>
          <a:endParaRPr lang="en-NZ"/>
        </a:p>
      </dgm:t>
    </dgm:pt>
    <dgm:pt modelId="{39AC5723-E6CE-4F6A-AD1C-3DA7ED5C4167}" type="sibTrans" cxnId="{4F00521D-1DC0-4F4D-B64C-BF6E2EB1B945}">
      <dgm:prSet/>
      <dgm:spPr/>
      <dgm:t>
        <a:bodyPr/>
        <a:lstStyle/>
        <a:p>
          <a:endParaRPr lang="en-NZ"/>
        </a:p>
      </dgm:t>
    </dgm:pt>
    <dgm:pt modelId="{B1E0EF07-AD3D-4BA8-8754-69310092648F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Training Dates</a:t>
          </a:r>
        </a:p>
        <a:p>
          <a:r>
            <a:rPr lang="en-US" sz="1200" dirty="0">
              <a:solidFill>
                <a:schemeClr val="tx1"/>
              </a:solidFill>
            </a:rPr>
            <a:t>See attached training schedule</a:t>
          </a:r>
        </a:p>
        <a:p>
          <a:endParaRPr lang="en-NZ" sz="1500" dirty="0"/>
        </a:p>
      </dgm:t>
    </dgm:pt>
    <dgm:pt modelId="{687D1B66-4633-4988-8209-C4A9805EE6D3}" type="parTrans" cxnId="{0497E08D-7D56-4675-9A50-D677CF0ED2B7}">
      <dgm:prSet/>
      <dgm:spPr/>
      <dgm:t>
        <a:bodyPr/>
        <a:lstStyle/>
        <a:p>
          <a:endParaRPr lang="en-NZ"/>
        </a:p>
      </dgm:t>
    </dgm:pt>
    <dgm:pt modelId="{5134C852-6857-475B-9C44-2592E93ED35A}" type="sibTrans" cxnId="{0497E08D-7D56-4675-9A50-D677CF0ED2B7}">
      <dgm:prSet/>
      <dgm:spPr/>
      <dgm:t>
        <a:bodyPr/>
        <a:lstStyle/>
        <a:p>
          <a:endParaRPr lang="en-NZ"/>
        </a:p>
      </dgm:t>
    </dgm:pt>
    <dgm:pt modelId="{7817147A-3EF6-46EA-A265-490E6CCEB5BD}">
      <dgm:prSet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Tournaments</a:t>
          </a:r>
        </a:p>
        <a:p>
          <a:r>
            <a:rPr lang="en-US" sz="1200" dirty="0">
              <a:solidFill>
                <a:schemeClr val="tx1"/>
              </a:solidFill>
            </a:rPr>
            <a:t>Regional qualifying 30 May – 01 June</a:t>
          </a:r>
        </a:p>
        <a:p>
          <a:r>
            <a:rPr lang="en-US" sz="1200" dirty="0">
              <a:solidFill>
                <a:schemeClr val="tx1"/>
              </a:solidFill>
            </a:rPr>
            <a:t>Palmerston North</a:t>
          </a:r>
        </a:p>
        <a:p>
          <a:endParaRPr lang="en-US" sz="1500" dirty="0"/>
        </a:p>
      </dgm:t>
    </dgm:pt>
    <dgm:pt modelId="{76391CCB-44C1-4C6F-A7AB-5A1A9AE16946}" type="parTrans" cxnId="{59D11749-5122-4DF6-8E59-330AE50B5688}">
      <dgm:prSet/>
      <dgm:spPr/>
      <dgm:t>
        <a:bodyPr/>
        <a:lstStyle/>
        <a:p>
          <a:endParaRPr lang="en-NZ"/>
        </a:p>
      </dgm:t>
    </dgm:pt>
    <dgm:pt modelId="{E9FD7E41-BF9A-4A48-B2AA-E6D9C8C89CB3}" type="sibTrans" cxnId="{59D11749-5122-4DF6-8E59-330AE50B5688}">
      <dgm:prSet/>
      <dgm:spPr/>
      <dgm:t>
        <a:bodyPr/>
        <a:lstStyle/>
        <a:p>
          <a:endParaRPr lang="en-NZ"/>
        </a:p>
      </dgm:t>
    </dgm:pt>
    <dgm:pt modelId="{D2DCCB19-619C-4C5C-B05A-A15616FDE01D}">
      <dgm:prSet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Notes:</a:t>
          </a:r>
        </a:p>
        <a:p>
          <a:r>
            <a:rPr lang="en-US" sz="1200" dirty="0">
              <a:solidFill>
                <a:schemeClr val="tx1"/>
              </a:solidFill>
            </a:rPr>
            <a:t>No Easter Break training</a:t>
          </a:r>
        </a:p>
        <a:p>
          <a:r>
            <a:rPr lang="en-US" sz="1200" dirty="0">
              <a:solidFill>
                <a:schemeClr val="tx1"/>
              </a:solidFill>
            </a:rPr>
            <a:t>No April school holiday training</a:t>
          </a:r>
        </a:p>
        <a:p>
          <a:r>
            <a:rPr lang="en-US" sz="1200" dirty="0">
              <a:solidFill>
                <a:schemeClr val="tx1"/>
              </a:solidFill>
            </a:rPr>
            <a:t>No training King’s Birthday</a:t>
          </a:r>
        </a:p>
      </dgm:t>
    </dgm:pt>
    <dgm:pt modelId="{D2BE9D4B-36D4-4B8D-8774-0B340F4136E5}" type="parTrans" cxnId="{16A5B827-3FDA-4573-BDCF-961E2FAA26B6}">
      <dgm:prSet/>
      <dgm:spPr/>
      <dgm:t>
        <a:bodyPr/>
        <a:lstStyle/>
        <a:p>
          <a:endParaRPr lang="en-NZ"/>
        </a:p>
      </dgm:t>
    </dgm:pt>
    <dgm:pt modelId="{6B4FBFD0-4A4B-4ED0-A00B-F3FD1B62CBFA}" type="sibTrans" cxnId="{16A5B827-3FDA-4573-BDCF-961E2FAA26B6}">
      <dgm:prSet/>
      <dgm:spPr/>
      <dgm:t>
        <a:bodyPr/>
        <a:lstStyle/>
        <a:p>
          <a:endParaRPr lang="en-NZ"/>
        </a:p>
      </dgm:t>
    </dgm:pt>
    <dgm:pt modelId="{A9EA46B4-C0E2-4304-99E2-9FA2A7EBB13A}" type="pres">
      <dgm:prSet presAssocID="{52FE9BA7-D370-4F73-BAB0-5AFC85A49C6E}" presName="Name0" presStyleCnt="0">
        <dgm:presLayoutVars>
          <dgm:dir/>
          <dgm:resizeHandles val="exact"/>
        </dgm:presLayoutVars>
      </dgm:prSet>
      <dgm:spPr/>
    </dgm:pt>
    <dgm:pt modelId="{49DDFFC2-5280-433F-8318-E05D9DE12D8B}" type="pres">
      <dgm:prSet presAssocID="{52FE9BA7-D370-4F73-BAB0-5AFC85A49C6E}" presName="fgShape" presStyleLbl="fgShp" presStyleIdx="0" presStyleCnt="1"/>
      <dgm:spPr/>
    </dgm:pt>
    <dgm:pt modelId="{3BFA83D3-2549-45CA-B7CE-CDD0441E6327}" type="pres">
      <dgm:prSet presAssocID="{52FE9BA7-D370-4F73-BAB0-5AFC85A49C6E}" presName="linComp" presStyleCnt="0"/>
      <dgm:spPr/>
    </dgm:pt>
    <dgm:pt modelId="{FB5AF415-CEA3-44F2-9FAD-FEDD5D2D8DCC}" type="pres">
      <dgm:prSet presAssocID="{34E633F0-A8D3-4373-B8D8-CB6C6EB57C54}" presName="compNode" presStyleCnt="0"/>
      <dgm:spPr/>
    </dgm:pt>
    <dgm:pt modelId="{D7494E19-8E35-46B7-B18C-3F9091C7D57B}" type="pres">
      <dgm:prSet presAssocID="{34E633F0-A8D3-4373-B8D8-CB6C6EB57C54}" presName="bkgdShape" presStyleLbl="node1" presStyleIdx="0" presStyleCnt="5" custScaleX="113483" custLinFactNeighborX="1833"/>
      <dgm:spPr/>
    </dgm:pt>
    <dgm:pt modelId="{C0006FD6-118F-4768-B181-D6BDDDA1437B}" type="pres">
      <dgm:prSet presAssocID="{34E633F0-A8D3-4373-B8D8-CB6C6EB57C54}" presName="nodeTx" presStyleLbl="node1" presStyleIdx="0" presStyleCnt="5">
        <dgm:presLayoutVars>
          <dgm:bulletEnabled val="1"/>
        </dgm:presLayoutVars>
      </dgm:prSet>
      <dgm:spPr/>
    </dgm:pt>
    <dgm:pt modelId="{E92F2E55-9702-40CB-8D27-4BE4830A61BC}" type="pres">
      <dgm:prSet presAssocID="{34E633F0-A8D3-4373-B8D8-CB6C6EB57C54}" presName="invisiNode" presStyleLbl="node1" presStyleIdx="0" presStyleCnt="5"/>
      <dgm:spPr/>
    </dgm:pt>
    <dgm:pt modelId="{3376154C-4E47-4BE1-A2A9-AA38AA75D99E}" type="pres">
      <dgm:prSet presAssocID="{34E633F0-A8D3-4373-B8D8-CB6C6EB57C54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  <dgm:extLst>
        <a:ext uri="{E40237B7-FDA0-4F09-8148-C483321AD2D9}">
          <dgm14:cNvPr xmlns:dgm14="http://schemas.microsoft.com/office/drawing/2010/diagram" id="0" name="" descr="Girl holding basketball"/>
        </a:ext>
      </dgm:extLst>
    </dgm:pt>
    <dgm:pt modelId="{2961D548-E536-4175-8242-97E87CAC54CF}" type="pres">
      <dgm:prSet presAssocID="{ABC8A2B1-E294-46C7-9AE1-0F1CDB33326E}" presName="sibTrans" presStyleLbl="sibTrans2D1" presStyleIdx="0" presStyleCnt="0"/>
      <dgm:spPr/>
    </dgm:pt>
    <dgm:pt modelId="{C3203BA9-39D9-4E5F-9EE2-D6B63425CACC}" type="pres">
      <dgm:prSet presAssocID="{46F5B3D5-D14D-4FCC-AC4F-EE76968BFCB3}" presName="compNode" presStyleCnt="0"/>
      <dgm:spPr/>
    </dgm:pt>
    <dgm:pt modelId="{A8C201E0-36E3-4A5F-8FF5-1F3F0A529991}" type="pres">
      <dgm:prSet presAssocID="{46F5B3D5-D14D-4FCC-AC4F-EE76968BFCB3}" presName="bkgdShape" presStyleLbl="node1" presStyleIdx="1" presStyleCnt="5" custScaleX="113249" custLinFactNeighborX="687"/>
      <dgm:spPr/>
    </dgm:pt>
    <dgm:pt modelId="{2F1F4B9A-1968-4DAE-9367-79E54E4B50D9}" type="pres">
      <dgm:prSet presAssocID="{46F5B3D5-D14D-4FCC-AC4F-EE76968BFCB3}" presName="nodeTx" presStyleLbl="node1" presStyleIdx="1" presStyleCnt="5">
        <dgm:presLayoutVars>
          <dgm:bulletEnabled val="1"/>
        </dgm:presLayoutVars>
      </dgm:prSet>
      <dgm:spPr/>
    </dgm:pt>
    <dgm:pt modelId="{BBEA289B-0770-458C-98F0-B93889BFD093}" type="pres">
      <dgm:prSet presAssocID="{46F5B3D5-D14D-4FCC-AC4F-EE76968BFCB3}" presName="invisiNode" presStyleLbl="node1" presStyleIdx="1" presStyleCnt="5"/>
      <dgm:spPr/>
    </dgm:pt>
    <dgm:pt modelId="{29B32B8B-B1D0-4D6A-BCF9-7345569EA532}" type="pres">
      <dgm:prSet presAssocID="{46F5B3D5-D14D-4FCC-AC4F-EE76968BFCB3}" presName="imagNode" presStyleLbl="fgImgPlace1" presStyleIdx="1" presStyleCnt="5" custLinFactNeighborX="1216" custLinFactNeighborY="-855"/>
      <dgm:spPr/>
    </dgm:pt>
    <dgm:pt modelId="{25981E7C-27C0-4F02-8787-412D1711F2CC}" type="pres">
      <dgm:prSet presAssocID="{39AC5723-E6CE-4F6A-AD1C-3DA7ED5C4167}" presName="sibTrans" presStyleLbl="sibTrans2D1" presStyleIdx="0" presStyleCnt="0"/>
      <dgm:spPr/>
    </dgm:pt>
    <dgm:pt modelId="{36563C82-57D9-4C82-8D55-F0999E522A18}" type="pres">
      <dgm:prSet presAssocID="{B1E0EF07-AD3D-4BA8-8754-69310092648F}" presName="compNode" presStyleCnt="0"/>
      <dgm:spPr/>
    </dgm:pt>
    <dgm:pt modelId="{32664531-3710-4D04-BDC6-D919C0F4416E}" type="pres">
      <dgm:prSet presAssocID="{B1E0EF07-AD3D-4BA8-8754-69310092648F}" presName="bkgdShape" presStyleLbl="node1" presStyleIdx="2" presStyleCnt="5" custLinFactNeighborX="3413"/>
      <dgm:spPr/>
    </dgm:pt>
    <dgm:pt modelId="{24FFF953-0100-4474-BA78-10C47C125ED6}" type="pres">
      <dgm:prSet presAssocID="{B1E0EF07-AD3D-4BA8-8754-69310092648F}" presName="nodeTx" presStyleLbl="node1" presStyleIdx="2" presStyleCnt="5">
        <dgm:presLayoutVars>
          <dgm:bulletEnabled val="1"/>
        </dgm:presLayoutVars>
      </dgm:prSet>
      <dgm:spPr/>
    </dgm:pt>
    <dgm:pt modelId="{065B3257-1E57-44FC-A4F1-B51B94F30295}" type="pres">
      <dgm:prSet presAssocID="{B1E0EF07-AD3D-4BA8-8754-69310092648F}" presName="invisiNode" presStyleLbl="node1" presStyleIdx="2" presStyleCnt="5"/>
      <dgm:spPr/>
    </dgm:pt>
    <dgm:pt modelId="{A73D1B97-EC20-40F2-BEFC-DA8BE0D98430}" type="pres">
      <dgm:prSet presAssocID="{B1E0EF07-AD3D-4BA8-8754-69310092648F}" presName="imagNode" presStyleLbl="fgImgPlace1" presStyleIdx="2" presStyleCnt="5"/>
      <dgm:spPr/>
    </dgm:pt>
    <dgm:pt modelId="{B4244E38-8DEB-44EF-A121-865D1EA159CE}" type="pres">
      <dgm:prSet presAssocID="{5134C852-6857-475B-9C44-2592E93ED35A}" presName="sibTrans" presStyleLbl="sibTrans2D1" presStyleIdx="0" presStyleCnt="0"/>
      <dgm:spPr/>
    </dgm:pt>
    <dgm:pt modelId="{B4B7C821-9906-4177-A9F9-F1F931899E99}" type="pres">
      <dgm:prSet presAssocID="{7817147A-3EF6-46EA-A265-490E6CCEB5BD}" presName="compNode" presStyleCnt="0"/>
      <dgm:spPr/>
    </dgm:pt>
    <dgm:pt modelId="{701B6B50-B5E1-466E-993B-7C9ADAE17CEA}" type="pres">
      <dgm:prSet presAssocID="{7817147A-3EF6-46EA-A265-490E6CCEB5BD}" presName="bkgdShape" presStyleLbl="node1" presStyleIdx="3" presStyleCnt="5" custLinFactNeighborX="1452"/>
      <dgm:spPr/>
    </dgm:pt>
    <dgm:pt modelId="{E679F5B1-16C1-4B25-9156-87B75B4AD81E}" type="pres">
      <dgm:prSet presAssocID="{7817147A-3EF6-46EA-A265-490E6CCEB5BD}" presName="nodeTx" presStyleLbl="node1" presStyleIdx="3" presStyleCnt="5">
        <dgm:presLayoutVars>
          <dgm:bulletEnabled val="1"/>
        </dgm:presLayoutVars>
      </dgm:prSet>
      <dgm:spPr/>
    </dgm:pt>
    <dgm:pt modelId="{0690A4B4-519A-44B4-8E3E-6B4773D2BC32}" type="pres">
      <dgm:prSet presAssocID="{7817147A-3EF6-46EA-A265-490E6CCEB5BD}" presName="invisiNode" presStyleLbl="node1" presStyleIdx="3" presStyleCnt="5"/>
      <dgm:spPr/>
    </dgm:pt>
    <dgm:pt modelId="{425669E4-76A5-4C67-8153-0CFEA08D8AEB}" type="pres">
      <dgm:prSet presAssocID="{7817147A-3EF6-46EA-A265-490E6CCEB5BD}" presName="imagNode" presStyleLbl="fgImgPlace1" presStyleIdx="3" presStyleCnt="5"/>
      <dgm:spPr/>
    </dgm:pt>
    <dgm:pt modelId="{E18BB778-E6F7-43A8-B9A5-9576F2D837DB}" type="pres">
      <dgm:prSet presAssocID="{E9FD7E41-BF9A-4A48-B2AA-E6D9C8C89CB3}" presName="sibTrans" presStyleLbl="sibTrans2D1" presStyleIdx="0" presStyleCnt="0"/>
      <dgm:spPr/>
    </dgm:pt>
    <dgm:pt modelId="{3626DC05-1C43-46F0-87B5-2ED8639CE2A8}" type="pres">
      <dgm:prSet presAssocID="{D2DCCB19-619C-4C5C-B05A-A15616FDE01D}" presName="compNode" presStyleCnt="0"/>
      <dgm:spPr/>
    </dgm:pt>
    <dgm:pt modelId="{F8C244EA-DE46-4184-8C6D-DDED582E11D4}" type="pres">
      <dgm:prSet presAssocID="{D2DCCB19-619C-4C5C-B05A-A15616FDE01D}" presName="bkgdShape" presStyleLbl="node1" presStyleIdx="4" presStyleCnt="5" custLinFactNeighborX="66"/>
      <dgm:spPr/>
    </dgm:pt>
    <dgm:pt modelId="{5D2E4AE8-675A-455F-87B8-940888AA94BA}" type="pres">
      <dgm:prSet presAssocID="{D2DCCB19-619C-4C5C-B05A-A15616FDE01D}" presName="nodeTx" presStyleLbl="node1" presStyleIdx="4" presStyleCnt="5">
        <dgm:presLayoutVars>
          <dgm:bulletEnabled val="1"/>
        </dgm:presLayoutVars>
      </dgm:prSet>
      <dgm:spPr/>
    </dgm:pt>
    <dgm:pt modelId="{A575C606-366F-4EC4-AD8B-B8324BDE5CA5}" type="pres">
      <dgm:prSet presAssocID="{D2DCCB19-619C-4C5C-B05A-A15616FDE01D}" presName="invisiNode" presStyleLbl="node1" presStyleIdx="4" presStyleCnt="5"/>
      <dgm:spPr/>
    </dgm:pt>
    <dgm:pt modelId="{24BA406A-C60A-473B-A0F9-AFAA95A00230}" type="pres">
      <dgm:prSet presAssocID="{D2DCCB19-619C-4C5C-B05A-A15616FDE01D}" presName="imagNode" presStyleLbl="fgImgPlace1" presStyleIdx="4" presStyleCnt="5"/>
      <dgm:spPr/>
    </dgm:pt>
  </dgm:ptLst>
  <dgm:cxnLst>
    <dgm:cxn modelId="{C5DFCC02-26EE-4B44-BF69-E7C07A831A3A}" type="presOf" srcId="{52FE9BA7-D370-4F73-BAB0-5AFC85A49C6E}" destId="{A9EA46B4-C0E2-4304-99E2-9FA2A7EBB13A}" srcOrd="0" destOrd="0" presId="urn:microsoft.com/office/officeart/2005/8/layout/hList7"/>
    <dgm:cxn modelId="{4F8AA419-D8A9-4FA6-BFF9-F02DFCC40914}" type="presOf" srcId="{B1E0EF07-AD3D-4BA8-8754-69310092648F}" destId="{24FFF953-0100-4474-BA78-10C47C125ED6}" srcOrd="1" destOrd="0" presId="urn:microsoft.com/office/officeart/2005/8/layout/hList7"/>
    <dgm:cxn modelId="{4F00521D-1DC0-4F4D-B64C-BF6E2EB1B945}" srcId="{52FE9BA7-D370-4F73-BAB0-5AFC85A49C6E}" destId="{46F5B3D5-D14D-4FCC-AC4F-EE76968BFCB3}" srcOrd="1" destOrd="0" parTransId="{A47E2008-B5FE-4F30-8943-A9400073FBBF}" sibTransId="{39AC5723-E6CE-4F6A-AD1C-3DA7ED5C4167}"/>
    <dgm:cxn modelId="{16A5B827-3FDA-4573-BDCF-961E2FAA26B6}" srcId="{52FE9BA7-D370-4F73-BAB0-5AFC85A49C6E}" destId="{D2DCCB19-619C-4C5C-B05A-A15616FDE01D}" srcOrd="4" destOrd="0" parTransId="{D2BE9D4B-36D4-4B8D-8774-0B340F4136E5}" sibTransId="{6B4FBFD0-4A4B-4ED0-A00B-F3FD1B62CBFA}"/>
    <dgm:cxn modelId="{680A2A5E-C8A4-4ED7-AEF9-43AFD795B535}" type="presOf" srcId="{E9FD7E41-BF9A-4A48-B2AA-E6D9C8C89CB3}" destId="{E18BB778-E6F7-43A8-B9A5-9576F2D837DB}" srcOrd="0" destOrd="0" presId="urn:microsoft.com/office/officeart/2005/8/layout/hList7"/>
    <dgm:cxn modelId="{DADDEA43-5489-47CD-B64A-9AD7064A053E}" type="presOf" srcId="{ABC8A2B1-E294-46C7-9AE1-0F1CDB33326E}" destId="{2961D548-E536-4175-8242-97E87CAC54CF}" srcOrd="0" destOrd="0" presId="urn:microsoft.com/office/officeart/2005/8/layout/hList7"/>
    <dgm:cxn modelId="{59D11749-5122-4DF6-8E59-330AE50B5688}" srcId="{52FE9BA7-D370-4F73-BAB0-5AFC85A49C6E}" destId="{7817147A-3EF6-46EA-A265-490E6CCEB5BD}" srcOrd="3" destOrd="0" parTransId="{76391CCB-44C1-4C6F-A7AB-5A1A9AE16946}" sibTransId="{E9FD7E41-BF9A-4A48-B2AA-E6D9C8C89CB3}"/>
    <dgm:cxn modelId="{9031344B-4C45-4B34-BE38-EE42F5CE85A2}" type="presOf" srcId="{46F5B3D5-D14D-4FCC-AC4F-EE76968BFCB3}" destId="{2F1F4B9A-1968-4DAE-9367-79E54E4B50D9}" srcOrd="1" destOrd="0" presId="urn:microsoft.com/office/officeart/2005/8/layout/hList7"/>
    <dgm:cxn modelId="{1CBB3775-B18A-485B-98F1-286FA0F489DE}" type="presOf" srcId="{46F5B3D5-D14D-4FCC-AC4F-EE76968BFCB3}" destId="{A8C201E0-36E3-4A5F-8FF5-1F3F0A529991}" srcOrd="0" destOrd="0" presId="urn:microsoft.com/office/officeart/2005/8/layout/hList7"/>
    <dgm:cxn modelId="{1DCDD158-1F6D-4481-9636-B342309D1F62}" type="presOf" srcId="{39AC5723-E6CE-4F6A-AD1C-3DA7ED5C4167}" destId="{25981E7C-27C0-4F02-8787-412D1711F2CC}" srcOrd="0" destOrd="0" presId="urn:microsoft.com/office/officeart/2005/8/layout/hList7"/>
    <dgm:cxn modelId="{22BFF97F-36B2-46A0-A51D-3C2B452C0768}" type="presOf" srcId="{B1E0EF07-AD3D-4BA8-8754-69310092648F}" destId="{32664531-3710-4D04-BDC6-D919C0F4416E}" srcOrd="0" destOrd="0" presId="urn:microsoft.com/office/officeart/2005/8/layout/hList7"/>
    <dgm:cxn modelId="{B47BFB8A-4E04-4067-93DF-73AD901E8879}" type="presOf" srcId="{7817147A-3EF6-46EA-A265-490E6CCEB5BD}" destId="{701B6B50-B5E1-466E-993B-7C9ADAE17CEA}" srcOrd="0" destOrd="0" presId="urn:microsoft.com/office/officeart/2005/8/layout/hList7"/>
    <dgm:cxn modelId="{0497E08D-7D56-4675-9A50-D677CF0ED2B7}" srcId="{52FE9BA7-D370-4F73-BAB0-5AFC85A49C6E}" destId="{B1E0EF07-AD3D-4BA8-8754-69310092648F}" srcOrd="2" destOrd="0" parTransId="{687D1B66-4633-4988-8209-C4A9805EE6D3}" sibTransId="{5134C852-6857-475B-9C44-2592E93ED35A}"/>
    <dgm:cxn modelId="{9947419F-3A3A-4C86-A0B4-81A6CD1B5185}" type="presOf" srcId="{34E633F0-A8D3-4373-B8D8-CB6C6EB57C54}" destId="{D7494E19-8E35-46B7-B18C-3F9091C7D57B}" srcOrd="0" destOrd="0" presId="urn:microsoft.com/office/officeart/2005/8/layout/hList7"/>
    <dgm:cxn modelId="{FC6558A8-FD30-411B-8C63-CF9560449C7E}" srcId="{52FE9BA7-D370-4F73-BAB0-5AFC85A49C6E}" destId="{34E633F0-A8D3-4373-B8D8-CB6C6EB57C54}" srcOrd="0" destOrd="0" parTransId="{49256B1F-FBBE-4D10-8213-18BE3629E13C}" sibTransId="{ABC8A2B1-E294-46C7-9AE1-0F1CDB33326E}"/>
    <dgm:cxn modelId="{FA7A86BA-2337-48A6-BC8C-51A05017ECE3}" type="presOf" srcId="{5134C852-6857-475B-9C44-2592E93ED35A}" destId="{B4244E38-8DEB-44EF-A121-865D1EA159CE}" srcOrd="0" destOrd="0" presId="urn:microsoft.com/office/officeart/2005/8/layout/hList7"/>
    <dgm:cxn modelId="{EFC869C6-ABBA-46FA-8D7A-6EE977D186F6}" type="presOf" srcId="{D2DCCB19-619C-4C5C-B05A-A15616FDE01D}" destId="{F8C244EA-DE46-4184-8C6D-DDED582E11D4}" srcOrd="0" destOrd="0" presId="urn:microsoft.com/office/officeart/2005/8/layout/hList7"/>
    <dgm:cxn modelId="{29107EDD-794E-46E5-A86E-D45A223761B8}" type="presOf" srcId="{D2DCCB19-619C-4C5C-B05A-A15616FDE01D}" destId="{5D2E4AE8-675A-455F-87B8-940888AA94BA}" srcOrd="1" destOrd="0" presId="urn:microsoft.com/office/officeart/2005/8/layout/hList7"/>
    <dgm:cxn modelId="{FDCC0BE8-F3FB-413B-BCC4-0BB6E2723CE0}" type="presOf" srcId="{34E633F0-A8D3-4373-B8D8-CB6C6EB57C54}" destId="{C0006FD6-118F-4768-B181-D6BDDDA1437B}" srcOrd="1" destOrd="0" presId="urn:microsoft.com/office/officeart/2005/8/layout/hList7"/>
    <dgm:cxn modelId="{3062D0FF-CC75-4A34-BDDB-DF3551C0D534}" type="presOf" srcId="{7817147A-3EF6-46EA-A265-490E6CCEB5BD}" destId="{E679F5B1-16C1-4B25-9156-87B75B4AD81E}" srcOrd="1" destOrd="0" presId="urn:microsoft.com/office/officeart/2005/8/layout/hList7"/>
    <dgm:cxn modelId="{B3484A65-59BE-4A1B-AE87-216F3C68DCC1}" type="presParOf" srcId="{A9EA46B4-C0E2-4304-99E2-9FA2A7EBB13A}" destId="{49DDFFC2-5280-433F-8318-E05D9DE12D8B}" srcOrd="0" destOrd="0" presId="urn:microsoft.com/office/officeart/2005/8/layout/hList7"/>
    <dgm:cxn modelId="{A879CF85-1073-444B-B908-CDA612A8B6F3}" type="presParOf" srcId="{A9EA46B4-C0E2-4304-99E2-9FA2A7EBB13A}" destId="{3BFA83D3-2549-45CA-B7CE-CDD0441E6327}" srcOrd="1" destOrd="0" presId="urn:microsoft.com/office/officeart/2005/8/layout/hList7"/>
    <dgm:cxn modelId="{1D6A1971-284D-4795-8E1C-80F5264FF15E}" type="presParOf" srcId="{3BFA83D3-2549-45CA-B7CE-CDD0441E6327}" destId="{FB5AF415-CEA3-44F2-9FAD-FEDD5D2D8DCC}" srcOrd="0" destOrd="0" presId="urn:microsoft.com/office/officeart/2005/8/layout/hList7"/>
    <dgm:cxn modelId="{6FFB0495-84E0-4DEE-BC57-07445BD2B173}" type="presParOf" srcId="{FB5AF415-CEA3-44F2-9FAD-FEDD5D2D8DCC}" destId="{D7494E19-8E35-46B7-B18C-3F9091C7D57B}" srcOrd="0" destOrd="0" presId="urn:microsoft.com/office/officeart/2005/8/layout/hList7"/>
    <dgm:cxn modelId="{00C8932C-D5DB-4C15-8C53-53EACD29282F}" type="presParOf" srcId="{FB5AF415-CEA3-44F2-9FAD-FEDD5D2D8DCC}" destId="{C0006FD6-118F-4768-B181-D6BDDDA1437B}" srcOrd="1" destOrd="0" presId="urn:microsoft.com/office/officeart/2005/8/layout/hList7"/>
    <dgm:cxn modelId="{A6568EB6-C346-49CC-A4D7-E0418AD5EA16}" type="presParOf" srcId="{FB5AF415-CEA3-44F2-9FAD-FEDD5D2D8DCC}" destId="{E92F2E55-9702-40CB-8D27-4BE4830A61BC}" srcOrd="2" destOrd="0" presId="urn:microsoft.com/office/officeart/2005/8/layout/hList7"/>
    <dgm:cxn modelId="{2D3275A2-A3F1-431E-B739-F5ECF75AB9C2}" type="presParOf" srcId="{FB5AF415-CEA3-44F2-9FAD-FEDD5D2D8DCC}" destId="{3376154C-4E47-4BE1-A2A9-AA38AA75D99E}" srcOrd="3" destOrd="0" presId="urn:microsoft.com/office/officeart/2005/8/layout/hList7"/>
    <dgm:cxn modelId="{28688BAC-B46F-4E5F-81F4-89898DBE1263}" type="presParOf" srcId="{3BFA83D3-2549-45CA-B7CE-CDD0441E6327}" destId="{2961D548-E536-4175-8242-97E87CAC54CF}" srcOrd="1" destOrd="0" presId="urn:microsoft.com/office/officeart/2005/8/layout/hList7"/>
    <dgm:cxn modelId="{3C054A70-6D77-4CB2-9DCD-9E8C1E74F209}" type="presParOf" srcId="{3BFA83D3-2549-45CA-B7CE-CDD0441E6327}" destId="{C3203BA9-39D9-4E5F-9EE2-D6B63425CACC}" srcOrd="2" destOrd="0" presId="urn:microsoft.com/office/officeart/2005/8/layout/hList7"/>
    <dgm:cxn modelId="{5C9178C2-2EEA-4BB6-81C0-C4A61C3A66B9}" type="presParOf" srcId="{C3203BA9-39D9-4E5F-9EE2-D6B63425CACC}" destId="{A8C201E0-36E3-4A5F-8FF5-1F3F0A529991}" srcOrd="0" destOrd="0" presId="urn:microsoft.com/office/officeart/2005/8/layout/hList7"/>
    <dgm:cxn modelId="{3635BFDB-A555-4059-9967-A34DF29622DA}" type="presParOf" srcId="{C3203BA9-39D9-4E5F-9EE2-D6B63425CACC}" destId="{2F1F4B9A-1968-4DAE-9367-79E54E4B50D9}" srcOrd="1" destOrd="0" presId="urn:microsoft.com/office/officeart/2005/8/layout/hList7"/>
    <dgm:cxn modelId="{0A9E1CD3-BF58-4729-9551-421C7582F6BA}" type="presParOf" srcId="{C3203BA9-39D9-4E5F-9EE2-D6B63425CACC}" destId="{BBEA289B-0770-458C-98F0-B93889BFD093}" srcOrd="2" destOrd="0" presId="urn:microsoft.com/office/officeart/2005/8/layout/hList7"/>
    <dgm:cxn modelId="{31391446-A5A7-4262-BE1C-4D0481A483C0}" type="presParOf" srcId="{C3203BA9-39D9-4E5F-9EE2-D6B63425CACC}" destId="{29B32B8B-B1D0-4D6A-BCF9-7345569EA532}" srcOrd="3" destOrd="0" presId="urn:microsoft.com/office/officeart/2005/8/layout/hList7"/>
    <dgm:cxn modelId="{5D800F5E-A6A2-47C6-B4A9-574B27CD665E}" type="presParOf" srcId="{3BFA83D3-2549-45CA-B7CE-CDD0441E6327}" destId="{25981E7C-27C0-4F02-8787-412D1711F2CC}" srcOrd="3" destOrd="0" presId="urn:microsoft.com/office/officeart/2005/8/layout/hList7"/>
    <dgm:cxn modelId="{3994603A-1E84-4BDB-BCF5-4DF80C650EEB}" type="presParOf" srcId="{3BFA83D3-2549-45CA-B7CE-CDD0441E6327}" destId="{36563C82-57D9-4C82-8D55-F0999E522A18}" srcOrd="4" destOrd="0" presId="urn:microsoft.com/office/officeart/2005/8/layout/hList7"/>
    <dgm:cxn modelId="{002D8B45-C1A0-48F1-B995-538D47EB4969}" type="presParOf" srcId="{36563C82-57D9-4C82-8D55-F0999E522A18}" destId="{32664531-3710-4D04-BDC6-D919C0F4416E}" srcOrd="0" destOrd="0" presId="urn:microsoft.com/office/officeart/2005/8/layout/hList7"/>
    <dgm:cxn modelId="{51101654-1716-4ACC-8D5C-1C20B2BE688D}" type="presParOf" srcId="{36563C82-57D9-4C82-8D55-F0999E522A18}" destId="{24FFF953-0100-4474-BA78-10C47C125ED6}" srcOrd="1" destOrd="0" presId="urn:microsoft.com/office/officeart/2005/8/layout/hList7"/>
    <dgm:cxn modelId="{69082007-14F2-446D-837E-E4DD8327A80A}" type="presParOf" srcId="{36563C82-57D9-4C82-8D55-F0999E522A18}" destId="{065B3257-1E57-44FC-A4F1-B51B94F30295}" srcOrd="2" destOrd="0" presId="urn:microsoft.com/office/officeart/2005/8/layout/hList7"/>
    <dgm:cxn modelId="{4927C06F-3071-4B5E-9594-14099EBECAF1}" type="presParOf" srcId="{36563C82-57D9-4C82-8D55-F0999E522A18}" destId="{A73D1B97-EC20-40F2-BEFC-DA8BE0D98430}" srcOrd="3" destOrd="0" presId="urn:microsoft.com/office/officeart/2005/8/layout/hList7"/>
    <dgm:cxn modelId="{233E4EAD-35B8-4505-B7D1-71D289DBEB83}" type="presParOf" srcId="{3BFA83D3-2549-45CA-B7CE-CDD0441E6327}" destId="{B4244E38-8DEB-44EF-A121-865D1EA159CE}" srcOrd="5" destOrd="0" presId="urn:microsoft.com/office/officeart/2005/8/layout/hList7"/>
    <dgm:cxn modelId="{D3B7FC19-07FA-4215-823E-B6B91E5521B3}" type="presParOf" srcId="{3BFA83D3-2549-45CA-B7CE-CDD0441E6327}" destId="{B4B7C821-9906-4177-A9F9-F1F931899E99}" srcOrd="6" destOrd="0" presId="urn:microsoft.com/office/officeart/2005/8/layout/hList7"/>
    <dgm:cxn modelId="{D964A7C7-A4E6-4DE3-873B-2F8305F4DF5D}" type="presParOf" srcId="{B4B7C821-9906-4177-A9F9-F1F931899E99}" destId="{701B6B50-B5E1-466E-993B-7C9ADAE17CEA}" srcOrd="0" destOrd="0" presId="urn:microsoft.com/office/officeart/2005/8/layout/hList7"/>
    <dgm:cxn modelId="{2DC6E1E7-A2ED-4C57-BEC3-73DEAB806809}" type="presParOf" srcId="{B4B7C821-9906-4177-A9F9-F1F931899E99}" destId="{E679F5B1-16C1-4B25-9156-87B75B4AD81E}" srcOrd="1" destOrd="0" presId="urn:microsoft.com/office/officeart/2005/8/layout/hList7"/>
    <dgm:cxn modelId="{FF8C69DC-A3B5-4516-BFC2-6E7FDD71C516}" type="presParOf" srcId="{B4B7C821-9906-4177-A9F9-F1F931899E99}" destId="{0690A4B4-519A-44B4-8E3E-6B4773D2BC32}" srcOrd="2" destOrd="0" presId="urn:microsoft.com/office/officeart/2005/8/layout/hList7"/>
    <dgm:cxn modelId="{249E5E56-F610-45FC-97D6-C4C3090C242D}" type="presParOf" srcId="{B4B7C821-9906-4177-A9F9-F1F931899E99}" destId="{425669E4-76A5-4C67-8153-0CFEA08D8AEB}" srcOrd="3" destOrd="0" presId="urn:microsoft.com/office/officeart/2005/8/layout/hList7"/>
    <dgm:cxn modelId="{3F86FFD9-0C2D-4D2C-9285-678B5D8CD9D5}" type="presParOf" srcId="{3BFA83D3-2549-45CA-B7CE-CDD0441E6327}" destId="{E18BB778-E6F7-43A8-B9A5-9576F2D837DB}" srcOrd="7" destOrd="0" presId="urn:microsoft.com/office/officeart/2005/8/layout/hList7"/>
    <dgm:cxn modelId="{D960562F-5754-422A-B690-DB90AE937071}" type="presParOf" srcId="{3BFA83D3-2549-45CA-B7CE-CDD0441E6327}" destId="{3626DC05-1C43-46F0-87B5-2ED8639CE2A8}" srcOrd="8" destOrd="0" presId="urn:microsoft.com/office/officeart/2005/8/layout/hList7"/>
    <dgm:cxn modelId="{CBA86DE9-1175-4B57-84CC-F52C19D31110}" type="presParOf" srcId="{3626DC05-1C43-46F0-87B5-2ED8639CE2A8}" destId="{F8C244EA-DE46-4184-8C6D-DDED582E11D4}" srcOrd="0" destOrd="0" presId="urn:microsoft.com/office/officeart/2005/8/layout/hList7"/>
    <dgm:cxn modelId="{EAAA7FFC-CCC2-4A5B-9B2F-BF00246733E1}" type="presParOf" srcId="{3626DC05-1C43-46F0-87B5-2ED8639CE2A8}" destId="{5D2E4AE8-675A-455F-87B8-940888AA94BA}" srcOrd="1" destOrd="0" presId="urn:microsoft.com/office/officeart/2005/8/layout/hList7"/>
    <dgm:cxn modelId="{BA5C5C19-F071-4649-95D3-954B982C6341}" type="presParOf" srcId="{3626DC05-1C43-46F0-87B5-2ED8639CE2A8}" destId="{A575C606-366F-4EC4-AD8B-B8324BDE5CA5}" srcOrd="2" destOrd="0" presId="urn:microsoft.com/office/officeart/2005/8/layout/hList7"/>
    <dgm:cxn modelId="{1B7FB3F9-1DE3-40D3-83FC-11D17E9D26B2}" type="presParOf" srcId="{3626DC05-1C43-46F0-87B5-2ED8639CE2A8}" destId="{24BA406A-C60A-473B-A0F9-AFAA95A0023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FE9BA7-D370-4F73-BAB0-5AFC85A49C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34E633F0-A8D3-4373-B8D8-CB6C6EB57C54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U16 Premier</a:t>
          </a:r>
        </a:p>
        <a:p>
          <a:r>
            <a:rPr lang="en-US" sz="1200" dirty="0">
              <a:solidFill>
                <a:schemeClr val="tx1"/>
              </a:solidFill>
            </a:rPr>
            <a:t>15 – 18 July</a:t>
          </a:r>
        </a:p>
        <a:p>
          <a:r>
            <a:rPr lang="en-US" sz="1200" dirty="0">
              <a:solidFill>
                <a:schemeClr val="tx1"/>
              </a:solidFill>
            </a:rPr>
            <a:t>BBNZ Footlocker Nationals</a:t>
          </a:r>
        </a:p>
        <a:p>
          <a:r>
            <a:rPr lang="en-US" sz="1200" dirty="0">
              <a:solidFill>
                <a:schemeClr val="tx1"/>
              </a:solidFill>
            </a:rPr>
            <a:t>Christchurch</a:t>
          </a:r>
        </a:p>
      </dgm:t>
    </dgm:pt>
    <dgm:pt modelId="{49256B1F-FBBE-4D10-8213-18BE3629E13C}" type="parTrans" cxnId="{FC6558A8-FD30-411B-8C63-CF9560449C7E}">
      <dgm:prSet/>
      <dgm:spPr/>
      <dgm:t>
        <a:bodyPr/>
        <a:lstStyle/>
        <a:p>
          <a:endParaRPr lang="en-NZ"/>
        </a:p>
      </dgm:t>
    </dgm:pt>
    <dgm:pt modelId="{ABC8A2B1-E294-46C7-9AE1-0F1CDB33326E}" type="sibTrans" cxnId="{FC6558A8-FD30-411B-8C63-CF9560449C7E}">
      <dgm:prSet/>
      <dgm:spPr/>
      <dgm:t>
        <a:bodyPr/>
        <a:lstStyle/>
        <a:p>
          <a:endParaRPr lang="en-NZ"/>
        </a:p>
      </dgm:t>
    </dgm:pt>
    <dgm:pt modelId="{46F5B3D5-D14D-4FCC-AC4F-EE76968BFCB3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Training Schedule</a:t>
          </a:r>
        </a:p>
        <a:p>
          <a:r>
            <a:rPr lang="en-US" sz="1200" dirty="0">
              <a:solidFill>
                <a:schemeClr val="tx1"/>
              </a:solidFill>
            </a:rPr>
            <a:t>1 x 1.5-hour sessions  </a:t>
          </a:r>
        </a:p>
      </dgm:t>
    </dgm:pt>
    <dgm:pt modelId="{A47E2008-B5FE-4F30-8943-A9400073FBBF}" type="parTrans" cxnId="{4F00521D-1DC0-4F4D-B64C-BF6E2EB1B945}">
      <dgm:prSet/>
      <dgm:spPr/>
      <dgm:t>
        <a:bodyPr/>
        <a:lstStyle/>
        <a:p>
          <a:endParaRPr lang="en-NZ"/>
        </a:p>
      </dgm:t>
    </dgm:pt>
    <dgm:pt modelId="{39AC5723-E6CE-4F6A-AD1C-3DA7ED5C4167}" type="sibTrans" cxnId="{4F00521D-1DC0-4F4D-B64C-BF6E2EB1B945}">
      <dgm:prSet/>
      <dgm:spPr/>
      <dgm:t>
        <a:bodyPr/>
        <a:lstStyle/>
        <a:p>
          <a:endParaRPr lang="en-NZ"/>
        </a:p>
      </dgm:t>
    </dgm:pt>
    <dgm:pt modelId="{B1E0EF07-AD3D-4BA8-8754-69310092648F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Training Dates</a:t>
          </a:r>
        </a:p>
        <a:p>
          <a:r>
            <a:rPr lang="en-US" sz="1200" dirty="0">
              <a:solidFill>
                <a:schemeClr val="tx1"/>
              </a:solidFill>
            </a:rPr>
            <a:t>See  attached training schedule</a:t>
          </a:r>
        </a:p>
        <a:p>
          <a:endParaRPr lang="en-NZ" sz="1400" dirty="0"/>
        </a:p>
      </dgm:t>
    </dgm:pt>
    <dgm:pt modelId="{687D1B66-4633-4988-8209-C4A9805EE6D3}" type="parTrans" cxnId="{0497E08D-7D56-4675-9A50-D677CF0ED2B7}">
      <dgm:prSet/>
      <dgm:spPr/>
      <dgm:t>
        <a:bodyPr/>
        <a:lstStyle/>
        <a:p>
          <a:endParaRPr lang="en-NZ"/>
        </a:p>
      </dgm:t>
    </dgm:pt>
    <dgm:pt modelId="{5134C852-6857-475B-9C44-2592E93ED35A}" type="sibTrans" cxnId="{0497E08D-7D56-4675-9A50-D677CF0ED2B7}">
      <dgm:prSet/>
      <dgm:spPr/>
      <dgm:t>
        <a:bodyPr/>
        <a:lstStyle/>
        <a:p>
          <a:endParaRPr lang="en-NZ"/>
        </a:p>
      </dgm:t>
    </dgm:pt>
    <dgm:pt modelId="{7817147A-3EF6-46EA-A265-490E6CCEB5BD}">
      <dgm:prSet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Tournaments</a:t>
          </a:r>
        </a:p>
        <a:p>
          <a:r>
            <a:rPr lang="en-US" sz="1200" dirty="0">
              <a:solidFill>
                <a:schemeClr val="tx1"/>
              </a:solidFill>
            </a:rPr>
            <a:t>Regional qualifying 30 May – 01 June</a:t>
          </a:r>
        </a:p>
        <a:p>
          <a:r>
            <a:rPr lang="en-US" sz="1200" dirty="0">
              <a:solidFill>
                <a:schemeClr val="tx1"/>
              </a:solidFill>
            </a:rPr>
            <a:t>Palmerston North</a:t>
          </a:r>
        </a:p>
        <a:p>
          <a:endParaRPr lang="en-US" sz="1200" dirty="0">
            <a:solidFill>
              <a:schemeClr val="tx1"/>
            </a:solidFill>
          </a:endParaRPr>
        </a:p>
      </dgm:t>
    </dgm:pt>
    <dgm:pt modelId="{76391CCB-44C1-4C6F-A7AB-5A1A9AE16946}" type="parTrans" cxnId="{59D11749-5122-4DF6-8E59-330AE50B5688}">
      <dgm:prSet/>
      <dgm:spPr/>
      <dgm:t>
        <a:bodyPr/>
        <a:lstStyle/>
        <a:p>
          <a:endParaRPr lang="en-NZ"/>
        </a:p>
      </dgm:t>
    </dgm:pt>
    <dgm:pt modelId="{E9FD7E41-BF9A-4A48-B2AA-E6D9C8C89CB3}" type="sibTrans" cxnId="{59D11749-5122-4DF6-8E59-330AE50B5688}">
      <dgm:prSet/>
      <dgm:spPr/>
      <dgm:t>
        <a:bodyPr/>
        <a:lstStyle/>
        <a:p>
          <a:endParaRPr lang="en-NZ"/>
        </a:p>
      </dgm:t>
    </dgm:pt>
    <dgm:pt modelId="{D2DCCB19-619C-4C5C-B05A-A15616FDE01D}">
      <dgm:prSet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Notes:</a:t>
          </a:r>
        </a:p>
        <a:p>
          <a:r>
            <a:rPr lang="en-US" sz="1200" dirty="0">
              <a:solidFill>
                <a:schemeClr val="tx1"/>
              </a:solidFill>
            </a:rPr>
            <a:t>No training Easter Break</a:t>
          </a:r>
        </a:p>
        <a:p>
          <a:r>
            <a:rPr lang="en-US" sz="1200" dirty="0">
              <a:solidFill>
                <a:schemeClr val="tx1"/>
              </a:solidFill>
            </a:rPr>
            <a:t>No training April school holidays</a:t>
          </a:r>
        </a:p>
        <a:p>
          <a:r>
            <a:rPr lang="en-US" sz="1200" dirty="0">
              <a:solidFill>
                <a:schemeClr val="tx1"/>
              </a:solidFill>
            </a:rPr>
            <a:t>No training King’s Birthday</a:t>
          </a:r>
        </a:p>
      </dgm:t>
    </dgm:pt>
    <dgm:pt modelId="{D2BE9D4B-36D4-4B8D-8774-0B340F4136E5}" type="parTrans" cxnId="{16A5B827-3FDA-4573-BDCF-961E2FAA26B6}">
      <dgm:prSet/>
      <dgm:spPr/>
      <dgm:t>
        <a:bodyPr/>
        <a:lstStyle/>
        <a:p>
          <a:endParaRPr lang="en-NZ"/>
        </a:p>
      </dgm:t>
    </dgm:pt>
    <dgm:pt modelId="{6B4FBFD0-4A4B-4ED0-A00B-F3FD1B62CBFA}" type="sibTrans" cxnId="{16A5B827-3FDA-4573-BDCF-961E2FAA26B6}">
      <dgm:prSet/>
      <dgm:spPr/>
      <dgm:t>
        <a:bodyPr/>
        <a:lstStyle/>
        <a:p>
          <a:endParaRPr lang="en-NZ"/>
        </a:p>
      </dgm:t>
    </dgm:pt>
    <dgm:pt modelId="{A9EA46B4-C0E2-4304-99E2-9FA2A7EBB13A}" type="pres">
      <dgm:prSet presAssocID="{52FE9BA7-D370-4F73-BAB0-5AFC85A49C6E}" presName="Name0" presStyleCnt="0">
        <dgm:presLayoutVars>
          <dgm:dir/>
          <dgm:resizeHandles val="exact"/>
        </dgm:presLayoutVars>
      </dgm:prSet>
      <dgm:spPr/>
    </dgm:pt>
    <dgm:pt modelId="{49DDFFC2-5280-433F-8318-E05D9DE12D8B}" type="pres">
      <dgm:prSet presAssocID="{52FE9BA7-D370-4F73-BAB0-5AFC85A49C6E}" presName="fgShape" presStyleLbl="fgShp" presStyleIdx="0" presStyleCnt="1"/>
      <dgm:spPr/>
    </dgm:pt>
    <dgm:pt modelId="{3BFA83D3-2549-45CA-B7CE-CDD0441E6327}" type="pres">
      <dgm:prSet presAssocID="{52FE9BA7-D370-4F73-BAB0-5AFC85A49C6E}" presName="linComp" presStyleCnt="0"/>
      <dgm:spPr/>
    </dgm:pt>
    <dgm:pt modelId="{FB5AF415-CEA3-44F2-9FAD-FEDD5D2D8DCC}" type="pres">
      <dgm:prSet presAssocID="{34E633F0-A8D3-4373-B8D8-CB6C6EB57C54}" presName="compNode" presStyleCnt="0"/>
      <dgm:spPr/>
    </dgm:pt>
    <dgm:pt modelId="{D7494E19-8E35-46B7-B18C-3F9091C7D57B}" type="pres">
      <dgm:prSet presAssocID="{34E633F0-A8D3-4373-B8D8-CB6C6EB57C54}" presName="bkgdShape" presStyleLbl="node1" presStyleIdx="0" presStyleCnt="5" custScaleX="113483"/>
      <dgm:spPr/>
    </dgm:pt>
    <dgm:pt modelId="{C0006FD6-118F-4768-B181-D6BDDDA1437B}" type="pres">
      <dgm:prSet presAssocID="{34E633F0-A8D3-4373-B8D8-CB6C6EB57C54}" presName="nodeTx" presStyleLbl="node1" presStyleIdx="0" presStyleCnt="5">
        <dgm:presLayoutVars>
          <dgm:bulletEnabled val="1"/>
        </dgm:presLayoutVars>
      </dgm:prSet>
      <dgm:spPr/>
    </dgm:pt>
    <dgm:pt modelId="{E92F2E55-9702-40CB-8D27-4BE4830A61BC}" type="pres">
      <dgm:prSet presAssocID="{34E633F0-A8D3-4373-B8D8-CB6C6EB57C54}" presName="invisiNode" presStyleLbl="node1" presStyleIdx="0" presStyleCnt="5"/>
      <dgm:spPr/>
    </dgm:pt>
    <dgm:pt modelId="{3376154C-4E47-4BE1-A2A9-AA38AA75D99E}" type="pres">
      <dgm:prSet presAssocID="{34E633F0-A8D3-4373-B8D8-CB6C6EB57C54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  <dgm:extLst>
        <a:ext uri="{E40237B7-FDA0-4F09-8148-C483321AD2D9}">
          <dgm14:cNvPr xmlns:dgm14="http://schemas.microsoft.com/office/drawing/2010/diagram" id="0" name="" descr="Girl holding basketball"/>
        </a:ext>
      </dgm:extLst>
    </dgm:pt>
    <dgm:pt modelId="{2961D548-E536-4175-8242-97E87CAC54CF}" type="pres">
      <dgm:prSet presAssocID="{ABC8A2B1-E294-46C7-9AE1-0F1CDB33326E}" presName="sibTrans" presStyleLbl="sibTrans2D1" presStyleIdx="0" presStyleCnt="0"/>
      <dgm:spPr/>
    </dgm:pt>
    <dgm:pt modelId="{C3203BA9-39D9-4E5F-9EE2-D6B63425CACC}" type="pres">
      <dgm:prSet presAssocID="{46F5B3D5-D14D-4FCC-AC4F-EE76968BFCB3}" presName="compNode" presStyleCnt="0"/>
      <dgm:spPr/>
    </dgm:pt>
    <dgm:pt modelId="{A8C201E0-36E3-4A5F-8FF5-1F3F0A529991}" type="pres">
      <dgm:prSet presAssocID="{46F5B3D5-D14D-4FCC-AC4F-EE76968BFCB3}" presName="bkgdShape" presStyleLbl="node1" presStyleIdx="1" presStyleCnt="5" custScaleX="113249" custLinFactNeighborX="1890"/>
      <dgm:spPr/>
    </dgm:pt>
    <dgm:pt modelId="{2F1F4B9A-1968-4DAE-9367-79E54E4B50D9}" type="pres">
      <dgm:prSet presAssocID="{46F5B3D5-D14D-4FCC-AC4F-EE76968BFCB3}" presName="nodeTx" presStyleLbl="node1" presStyleIdx="1" presStyleCnt="5">
        <dgm:presLayoutVars>
          <dgm:bulletEnabled val="1"/>
        </dgm:presLayoutVars>
      </dgm:prSet>
      <dgm:spPr/>
    </dgm:pt>
    <dgm:pt modelId="{BBEA289B-0770-458C-98F0-B93889BFD093}" type="pres">
      <dgm:prSet presAssocID="{46F5B3D5-D14D-4FCC-AC4F-EE76968BFCB3}" presName="invisiNode" presStyleLbl="node1" presStyleIdx="1" presStyleCnt="5"/>
      <dgm:spPr/>
    </dgm:pt>
    <dgm:pt modelId="{29B32B8B-B1D0-4D6A-BCF9-7345569EA532}" type="pres">
      <dgm:prSet presAssocID="{46F5B3D5-D14D-4FCC-AC4F-EE76968BFCB3}" presName="imagNode" presStyleLbl="fgImgPlace1" presStyleIdx="1" presStyleCnt="5" custLinFactNeighborX="1216" custLinFactNeighborY="-855"/>
      <dgm:spPr/>
    </dgm:pt>
    <dgm:pt modelId="{25981E7C-27C0-4F02-8787-412D1711F2CC}" type="pres">
      <dgm:prSet presAssocID="{39AC5723-E6CE-4F6A-AD1C-3DA7ED5C4167}" presName="sibTrans" presStyleLbl="sibTrans2D1" presStyleIdx="0" presStyleCnt="0"/>
      <dgm:spPr/>
    </dgm:pt>
    <dgm:pt modelId="{36563C82-57D9-4C82-8D55-F0999E522A18}" type="pres">
      <dgm:prSet presAssocID="{B1E0EF07-AD3D-4BA8-8754-69310092648F}" presName="compNode" presStyleCnt="0"/>
      <dgm:spPr/>
    </dgm:pt>
    <dgm:pt modelId="{32664531-3710-4D04-BDC6-D919C0F4416E}" type="pres">
      <dgm:prSet presAssocID="{B1E0EF07-AD3D-4BA8-8754-69310092648F}" presName="bkgdShape" presStyleLbl="node1" presStyleIdx="2" presStyleCnt="5" custLinFactNeighborX="-136"/>
      <dgm:spPr/>
    </dgm:pt>
    <dgm:pt modelId="{24FFF953-0100-4474-BA78-10C47C125ED6}" type="pres">
      <dgm:prSet presAssocID="{B1E0EF07-AD3D-4BA8-8754-69310092648F}" presName="nodeTx" presStyleLbl="node1" presStyleIdx="2" presStyleCnt="5">
        <dgm:presLayoutVars>
          <dgm:bulletEnabled val="1"/>
        </dgm:presLayoutVars>
      </dgm:prSet>
      <dgm:spPr/>
    </dgm:pt>
    <dgm:pt modelId="{065B3257-1E57-44FC-A4F1-B51B94F30295}" type="pres">
      <dgm:prSet presAssocID="{B1E0EF07-AD3D-4BA8-8754-69310092648F}" presName="invisiNode" presStyleLbl="node1" presStyleIdx="2" presStyleCnt="5"/>
      <dgm:spPr/>
    </dgm:pt>
    <dgm:pt modelId="{A73D1B97-EC20-40F2-BEFC-DA8BE0D98430}" type="pres">
      <dgm:prSet presAssocID="{B1E0EF07-AD3D-4BA8-8754-69310092648F}" presName="imagNode" presStyleLbl="fgImgPlace1" presStyleIdx="2" presStyleCnt="5"/>
      <dgm:spPr/>
    </dgm:pt>
    <dgm:pt modelId="{B4244E38-8DEB-44EF-A121-865D1EA159CE}" type="pres">
      <dgm:prSet presAssocID="{5134C852-6857-475B-9C44-2592E93ED35A}" presName="sibTrans" presStyleLbl="sibTrans2D1" presStyleIdx="0" presStyleCnt="0"/>
      <dgm:spPr/>
    </dgm:pt>
    <dgm:pt modelId="{B4B7C821-9906-4177-A9F9-F1F931899E99}" type="pres">
      <dgm:prSet presAssocID="{7817147A-3EF6-46EA-A265-490E6CCEB5BD}" presName="compNode" presStyleCnt="0"/>
      <dgm:spPr/>
    </dgm:pt>
    <dgm:pt modelId="{701B6B50-B5E1-466E-993B-7C9ADAE17CEA}" type="pres">
      <dgm:prSet presAssocID="{7817147A-3EF6-46EA-A265-490E6CCEB5BD}" presName="bkgdShape" presStyleLbl="node1" presStyleIdx="3" presStyleCnt="5" custLinFactNeighborX="413"/>
      <dgm:spPr/>
    </dgm:pt>
    <dgm:pt modelId="{E679F5B1-16C1-4B25-9156-87B75B4AD81E}" type="pres">
      <dgm:prSet presAssocID="{7817147A-3EF6-46EA-A265-490E6CCEB5BD}" presName="nodeTx" presStyleLbl="node1" presStyleIdx="3" presStyleCnt="5">
        <dgm:presLayoutVars>
          <dgm:bulletEnabled val="1"/>
        </dgm:presLayoutVars>
      </dgm:prSet>
      <dgm:spPr/>
    </dgm:pt>
    <dgm:pt modelId="{0690A4B4-519A-44B4-8E3E-6B4773D2BC32}" type="pres">
      <dgm:prSet presAssocID="{7817147A-3EF6-46EA-A265-490E6CCEB5BD}" presName="invisiNode" presStyleLbl="node1" presStyleIdx="3" presStyleCnt="5"/>
      <dgm:spPr/>
    </dgm:pt>
    <dgm:pt modelId="{425669E4-76A5-4C67-8153-0CFEA08D8AEB}" type="pres">
      <dgm:prSet presAssocID="{7817147A-3EF6-46EA-A265-490E6CCEB5BD}" presName="imagNode" presStyleLbl="fgImgPlace1" presStyleIdx="3" presStyleCnt="5"/>
      <dgm:spPr/>
    </dgm:pt>
    <dgm:pt modelId="{E18BB778-E6F7-43A8-B9A5-9576F2D837DB}" type="pres">
      <dgm:prSet presAssocID="{E9FD7E41-BF9A-4A48-B2AA-E6D9C8C89CB3}" presName="sibTrans" presStyleLbl="sibTrans2D1" presStyleIdx="0" presStyleCnt="0"/>
      <dgm:spPr/>
    </dgm:pt>
    <dgm:pt modelId="{3626DC05-1C43-46F0-87B5-2ED8639CE2A8}" type="pres">
      <dgm:prSet presAssocID="{D2DCCB19-619C-4C5C-B05A-A15616FDE01D}" presName="compNode" presStyleCnt="0"/>
      <dgm:spPr/>
    </dgm:pt>
    <dgm:pt modelId="{F8C244EA-DE46-4184-8C6D-DDED582E11D4}" type="pres">
      <dgm:prSet presAssocID="{D2DCCB19-619C-4C5C-B05A-A15616FDE01D}" presName="bkgdShape" presStyleLbl="node1" presStyleIdx="4" presStyleCnt="5" custLinFactNeighborX="66"/>
      <dgm:spPr/>
    </dgm:pt>
    <dgm:pt modelId="{5D2E4AE8-675A-455F-87B8-940888AA94BA}" type="pres">
      <dgm:prSet presAssocID="{D2DCCB19-619C-4C5C-B05A-A15616FDE01D}" presName="nodeTx" presStyleLbl="node1" presStyleIdx="4" presStyleCnt="5">
        <dgm:presLayoutVars>
          <dgm:bulletEnabled val="1"/>
        </dgm:presLayoutVars>
      </dgm:prSet>
      <dgm:spPr/>
    </dgm:pt>
    <dgm:pt modelId="{A575C606-366F-4EC4-AD8B-B8324BDE5CA5}" type="pres">
      <dgm:prSet presAssocID="{D2DCCB19-619C-4C5C-B05A-A15616FDE01D}" presName="invisiNode" presStyleLbl="node1" presStyleIdx="4" presStyleCnt="5"/>
      <dgm:spPr/>
    </dgm:pt>
    <dgm:pt modelId="{24BA406A-C60A-473B-A0F9-AFAA95A00230}" type="pres">
      <dgm:prSet presAssocID="{D2DCCB19-619C-4C5C-B05A-A15616FDE01D}" presName="imagNode" presStyleLbl="fgImgPlace1" presStyleIdx="4" presStyleCnt="5"/>
      <dgm:spPr/>
    </dgm:pt>
  </dgm:ptLst>
  <dgm:cxnLst>
    <dgm:cxn modelId="{C5DFCC02-26EE-4B44-BF69-E7C07A831A3A}" type="presOf" srcId="{52FE9BA7-D370-4F73-BAB0-5AFC85A49C6E}" destId="{A9EA46B4-C0E2-4304-99E2-9FA2A7EBB13A}" srcOrd="0" destOrd="0" presId="urn:microsoft.com/office/officeart/2005/8/layout/hList7"/>
    <dgm:cxn modelId="{4F8AA419-D8A9-4FA6-BFF9-F02DFCC40914}" type="presOf" srcId="{B1E0EF07-AD3D-4BA8-8754-69310092648F}" destId="{24FFF953-0100-4474-BA78-10C47C125ED6}" srcOrd="1" destOrd="0" presId="urn:microsoft.com/office/officeart/2005/8/layout/hList7"/>
    <dgm:cxn modelId="{4F00521D-1DC0-4F4D-B64C-BF6E2EB1B945}" srcId="{52FE9BA7-D370-4F73-BAB0-5AFC85A49C6E}" destId="{46F5B3D5-D14D-4FCC-AC4F-EE76968BFCB3}" srcOrd="1" destOrd="0" parTransId="{A47E2008-B5FE-4F30-8943-A9400073FBBF}" sibTransId="{39AC5723-E6CE-4F6A-AD1C-3DA7ED5C4167}"/>
    <dgm:cxn modelId="{16A5B827-3FDA-4573-BDCF-961E2FAA26B6}" srcId="{52FE9BA7-D370-4F73-BAB0-5AFC85A49C6E}" destId="{D2DCCB19-619C-4C5C-B05A-A15616FDE01D}" srcOrd="4" destOrd="0" parTransId="{D2BE9D4B-36D4-4B8D-8774-0B340F4136E5}" sibTransId="{6B4FBFD0-4A4B-4ED0-A00B-F3FD1B62CBFA}"/>
    <dgm:cxn modelId="{680A2A5E-C8A4-4ED7-AEF9-43AFD795B535}" type="presOf" srcId="{E9FD7E41-BF9A-4A48-B2AA-E6D9C8C89CB3}" destId="{E18BB778-E6F7-43A8-B9A5-9576F2D837DB}" srcOrd="0" destOrd="0" presId="urn:microsoft.com/office/officeart/2005/8/layout/hList7"/>
    <dgm:cxn modelId="{DADDEA43-5489-47CD-B64A-9AD7064A053E}" type="presOf" srcId="{ABC8A2B1-E294-46C7-9AE1-0F1CDB33326E}" destId="{2961D548-E536-4175-8242-97E87CAC54CF}" srcOrd="0" destOrd="0" presId="urn:microsoft.com/office/officeart/2005/8/layout/hList7"/>
    <dgm:cxn modelId="{59D11749-5122-4DF6-8E59-330AE50B5688}" srcId="{52FE9BA7-D370-4F73-BAB0-5AFC85A49C6E}" destId="{7817147A-3EF6-46EA-A265-490E6CCEB5BD}" srcOrd="3" destOrd="0" parTransId="{76391CCB-44C1-4C6F-A7AB-5A1A9AE16946}" sibTransId="{E9FD7E41-BF9A-4A48-B2AA-E6D9C8C89CB3}"/>
    <dgm:cxn modelId="{9031344B-4C45-4B34-BE38-EE42F5CE85A2}" type="presOf" srcId="{46F5B3D5-D14D-4FCC-AC4F-EE76968BFCB3}" destId="{2F1F4B9A-1968-4DAE-9367-79E54E4B50D9}" srcOrd="1" destOrd="0" presId="urn:microsoft.com/office/officeart/2005/8/layout/hList7"/>
    <dgm:cxn modelId="{1CBB3775-B18A-485B-98F1-286FA0F489DE}" type="presOf" srcId="{46F5B3D5-D14D-4FCC-AC4F-EE76968BFCB3}" destId="{A8C201E0-36E3-4A5F-8FF5-1F3F0A529991}" srcOrd="0" destOrd="0" presId="urn:microsoft.com/office/officeart/2005/8/layout/hList7"/>
    <dgm:cxn modelId="{1DCDD158-1F6D-4481-9636-B342309D1F62}" type="presOf" srcId="{39AC5723-E6CE-4F6A-AD1C-3DA7ED5C4167}" destId="{25981E7C-27C0-4F02-8787-412D1711F2CC}" srcOrd="0" destOrd="0" presId="urn:microsoft.com/office/officeart/2005/8/layout/hList7"/>
    <dgm:cxn modelId="{22BFF97F-36B2-46A0-A51D-3C2B452C0768}" type="presOf" srcId="{B1E0EF07-AD3D-4BA8-8754-69310092648F}" destId="{32664531-3710-4D04-BDC6-D919C0F4416E}" srcOrd="0" destOrd="0" presId="urn:microsoft.com/office/officeart/2005/8/layout/hList7"/>
    <dgm:cxn modelId="{B47BFB8A-4E04-4067-93DF-73AD901E8879}" type="presOf" srcId="{7817147A-3EF6-46EA-A265-490E6CCEB5BD}" destId="{701B6B50-B5E1-466E-993B-7C9ADAE17CEA}" srcOrd="0" destOrd="0" presId="urn:microsoft.com/office/officeart/2005/8/layout/hList7"/>
    <dgm:cxn modelId="{0497E08D-7D56-4675-9A50-D677CF0ED2B7}" srcId="{52FE9BA7-D370-4F73-BAB0-5AFC85A49C6E}" destId="{B1E0EF07-AD3D-4BA8-8754-69310092648F}" srcOrd="2" destOrd="0" parTransId="{687D1B66-4633-4988-8209-C4A9805EE6D3}" sibTransId="{5134C852-6857-475B-9C44-2592E93ED35A}"/>
    <dgm:cxn modelId="{9947419F-3A3A-4C86-A0B4-81A6CD1B5185}" type="presOf" srcId="{34E633F0-A8D3-4373-B8D8-CB6C6EB57C54}" destId="{D7494E19-8E35-46B7-B18C-3F9091C7D57B}" srcOrd="0" destOrd="0" presId="urn:microsoft.com/office/officeart/2005/8/layout/hList7"/>
    <dgm:cxn modelId="{FC6558A8-FD30-411B-8C63-CF9560449C7E}" srcId="{52FE9BA7-D370-4F73-BAB0-5AFC85A49C6E}" destId="{34E633F0-A8D3-4373-B8D8-CB6C6EB57C54}" srcOrd="0" destOrd="0" parTransId="{49256B1F-FBBE-4D10-8213-18BE3629E13C}" sibTransId="{ABC8A2B1-E294-46C7-9AE1-0F1CDB33326E}"/>
    <dgm:cxn modelId="{FA7A86BA-2337-48A6-BC8C-51A05017ECE3}" type="presOf" srcId="{5134C852-6857-475B-9C44-2592E93ED35A}" destId="{B4244E38-8DEB-44EF-A121-865D1EA159CE}" srcOrd="0" destOrd="0" presId="urn:microsoft.com/office/officeart/2005/8/layout/hList7"/>
    <dgm:cxn modelId="{EFC869C6-ABBA-46FA-8D7A-6EE977D186F6}" type="presOf" srcId="{D2DCCB19-619C-4C5C-B05A-A15616FDE01D}" destId="{F8C244EA-DE46-4184-8C6D-DDED582E11D4}" srcOrd="0" destOrd="0" presId="urn:microsoft.com/office/officeart/2005/8/layout/hList7"/>
    <dgm:cxn modelId="{29107EDD-794E-46E5-A86E-D45A223761B8}" type="presOf" srcId="{D2DCCB19-619C-4C5C-B05A-A15616FDE01D}" destId="{5D2E4AE8-675A-455F-87B8-940888AA94BA}" srcOrd="1" destOrd="0" presId="urn:microsoft.com/office/officeart/2005/8/layout/hList7"/>
    <dgm:cxn modelId="{FDCC0BE8-F3FB-413B-BCC4-0BB6E2723CE0}" type="presOf" srcId="{34E633F0-A8D3-4373-B8D8-CB6C6EB57C54}" destId="{C0006FD6-118F-4768-B181-D6BDDDA1437B}" srcOrd="1" destOrd="0" presId="urn:microsoft.com/office/officeart/2005/8/layout/hList7"/>
    <dgm:cxn modelId="{3062D0FF-CC75-4A34-BDDB-DF3551C0D534}" type="presOf" srcId="{7817147A-3EF6-46EA-A265-490E6CCEB5BD}" destId="{E679F5B1-16C1-4B25-9156-87B75B4AD81E}" srcOrd="1" destOrd="0" presId="urn:microsoft.com/office/officeart/2005/8/layout/hList7"/>
    <dgm:cxn modelId="{B3484A65-59BE-4A1B-AE87-216F3C68DCC1}" type="presParOf" srcId="{A9EA46B4-C0E2-4304-99E2-9FA2A7EBB13A}" destId="{49DDFFC2-5280-433F-8318-E05D9DE12D8B}" srcOrd="0" destOrd="0" presId="urn:microsoft.com/office/officeart/2005/8/layout/hList7"/>
    <dgm:cxn modelId="{A879CF85-1073-444B-B908-CDA612A8B6F3}" type="presParOf" srcId="{A9EA46B4-C0E2-4304-99E2-9FA2A7EBB13A}" destId="{3BFA83D3-2549-45CA-B7CE-CDD0441E6327}" srcOrd="1" destOrd="0" presId="urn:microsoft.com/office/officeart/2005/8/layout/hList7"/>
    <dgm:cxn modelId="{1D6A1971-284D-4795-8E1C-80F5264FF15E}" type="presParOf" srcId="{3BFA83D3-2549-45CA-B7CE-CDD0441E6327}" destId="{FB5AF415-CEA3-44F2-9FAD-FEDD5D2D8DCC}" srcOrd="0" destOrd="0" presId="urn:microsoft.com/office/officeart/2005/8/layout/hList7"/>
    <dgm:cxn modelId="{6FFB0495-84E0-4DEE-BC57-07445BD2B173}" type="presParOf" srcId="{FB5AF415-CEA3-44F2-9FAD-FEDD5D2D8DCC}" destId="{D7494E19-8E35-46B7-B18C-3F9091C7D57B}" srcOrd="0" destOrd="0" presId="urn:microsoft.com/office/officeart/2005/8/layout/hList7"/>
    <dgm:cxn modelId="{00C8932C-D5DB-4C15-8C53-53EACD29282F}" type="presParOf" srcId="{FB5AF415-CEA3-44F2-9FAD-FEDD5D2D8DCC}" destId="{C0006FD6-118F-4768-B181-D6BDDDA1437B}" srcOrd="1" destOrd="0" presId="urn:microsoft.com/office/officeart/2005/8/layout/hList7"/>
    <dgm:cxn modelId="{A6568EB6-C346-49CC-A4D7-E0418AD5EA16}" type="presParOf" srcId="{FB5AF415-CEA3-44F2-9FAD-FEDD5D2D8DCC}" destId="{E92F2E55-9702-40CB-8D27-4BE4830A61BC}" srcOrd="2" destOrd="0" presId="urn:microsoft.com/office/officeart/2005/8/layout/hList7"/>
    <dgm:cxn modelId="{2D3275A2-A3F1-431E-B739-F5ECF75AB9C2}" type="presParOf" srcId="{FB5AF415-CEA3-44F2-9FAD-FEDD5D2D8DCC}" destId="{3376154C-4E47-4BE1-A2A9-AA38AA75D99E}" srcOrd="3" destOrd="0" presId="urn:microsoft.com/office/officeart/2005/8/layout/hList7"/>
    <dgm:cxn modelId="{28688BAC-B46F-4E5F-81F4-89898DBE1263}" type="presParOf" srcId="{3BFA83D3-2549-45CA-B7CE-CDD0441E6327}" destId="{2961D548-E536-4175-8242-97E87CAC54CF}" srcOrd="1" destOrd="0" presId="urn:microsoft.com/office/officeart/2005/8/layout/hList7"/>
    <dgm:cxn modelId="{3C054A70-6D77-4CB2-9DCD-9E8C1E74F209}" type="presParOf" srcId="{3BFA83D3-2549-45CA-B7CE-CDD0441E6327}" destId="{C3203BA9-39D9-4E5F-9EE2-D6B63425CACC}" srcOrd="2" destOrd="0" presId="urn:microsoft.com/office/officeart/2005/8/layout/hList7"/>
    <dgm:cxn modelId="{5C9178C2-2EEA-4BB6-81C0-C4A61C3A66B9}" type="presParOf" srcId="{C3203BA9-39D9-4E5F-9EE2-D6B63425CACC}" destId="{A8C201E0-36E3-4A5F-8FF5-1F3F0A529991}" srcOrd="0" destOrd="0" presId="urn:microsoft.com/office/officeart/2005/8/layout/hList7"/>
    <dgm:cxn modelId="{3635BFDB-A555-4059-9967-A34DF29622DA}" type="presParOf" srcId="{C3203BA9-39D9-4E5F-9EE2-D6B63425CACC}" destId="{2F1F4B9A-1968-4DAE-9367-79E54E4B50D9}" srcOrd="1" destOrd="0" presId="urn:microsoft.com/office/officeart/2005/8/layout/hList7"/>
    <dgm:cxn modelId="{0A9E1CD3-BF58-4729-9551-421C7582F6BA}" type="presParOf" srcId="{C3203BA9-39D9-4E5F-9EE2-D6B63425CACC}" destId="{BBEA289B-0770-458C-98F0-B93889BFD093}" srcOrd="2" destOrd="0" presId="urn:microsoft.com/office/officeart/2005/8/layout/hList7"/>
    <dgm:cxn modelId="{31391446-A5A7-4262-BE1C-4D0481A483C0}" type="presParOf" srcId="{C3203BA9-39D9-4E5F-9EE2-D6B63425CACC}" destId="{29B32B8B-B1D0-4D6A-BCF9-7345569EA532}" srcOrd="3" destOrd="0" presId="urn:microsoft.com/office/officeart/2005/8/layout/hList7"/>
    <dgm:cxn modelId="{5D800F5E-A6A2-47C6-B4A9-574B27CD665E}" type="presParOf" srcId="{3BFA83D3-2549-45CA-B7CE-CDD0441E6327}" destId="{25981E7C-27C0-4F02-8787-412D1711F2CC}" srcOrd="3" destOrd="0" presId="urn:microsoft.com/office/officeart/2005/8/layout/hList7"/>
    <dgm:cxn modelId="{3994603A-1E84-4BDB-BCF5-4DF80C650EEB}" type="presParOf" srcId="{3BFA83D3-2549-45CA-B7CE-CDD0441E6327}" destId="{36563C82-57D9-4C82-8D55-F0999E522A18}" srcOrd="4" destOrd="0" presId="urn:microsoft.com/office/officeart/2005/8/layout/hList7"/>
    <dgm:cxn modelId="{002D8B45-C1A0-48F1-B995-538D47EB4969}" type="presParOf" srcId="{36563C82-57D9-4C82-8D55-F0999E522A18}" destId="{32664531-3710-4D04-BDC6-D919C0F4416E}" srcOrd="0" destOrd="0" presId="urn:microsoft.com/office/officeart/2005/8/layout/hList7"/>
    <dgm:cxn modelId="{51101654-1716-4ACC-8D5C-1C20B2BE688D}" type="presParOf" srcId="{36563C82-57D9-4C82-8D55-F0999E522A18}" destId="{24FFF953-0100-4474-BA78-10C47C125ED6}" srcOrd="1" destOrd="0" presId="urn:microsoft.com/office/officeart/2005/8/layout/hList7"/>
    <dgm:cxn modelId="{69082007-14F2-446D-837E-E4DD8327A80A}" type="presParOf" srcId="{36563C82-57D9-4C82-8D55-F0999E522A18}" destId="{065B3257-1E57-44FC-A4F1-B51B94F30295}" srcOrd="2" destOrd="0" presId="urn:microsoft.com/office/officeart/2005/8/layout/hList7"/>
    <dgm:cxn modelId="{4927C06F-3071-4B5E-9594-14099EBECAF1}" type="presParOf" srcId="{36563C82-57D9-4C82-8D55-F0999E522A18}" destId="{A73D1B97-EC20-40F2-BEFC-DA8BE0D98430}" srcOrd="3" destOrd="0" presId="urn:microsoft.com/office/officeart/2005/8/layout/hList7"/>
    <dgm:cxn modelId="{233E4EAD-35B8-4505-B7D1-71D289DBEB83}" type="presParOf" srcId="{3BFA83D3-2549-45CA-B7CE-CDD0441E6327}" destId="{B4244E38-8DEB-44EF-A121-865D1EA159CE}" srcOrd="5" destOrd="0" presId="urn:microsoft.com/office/officeart/2005/8/layout/hList7"/>
    <dgm:cxn modelId="{D3B7FC19-07FA-4215-823E-B6B91E5521B3}" type="presParOf" srcId="{3BFA83D3-2549-45CA-B7CE-CDD0441E6327}" destId="{B4B7C821-9906-4177-A9F9-F1F931899E99}" srcOrd="6" destOrd="0" presId="urn:microsoft.com/office/officeart/2005/8/layout/hList7"/>
    <dgm:cxn modelId="{D964A7C7-A4E6-4DE3-873B-2F8305F4DF5D}" type="presParOf" srcId="{B4B7C821-9906-4177-A9F9-F1F931899E99}" destId="{701B6B50-B5E1-466E-993B-7C9ADAE17CEA}" srcOrd="0" destOrd="0" presId="urn:microsoft.com/office/officeart/2005/8/layout/hList7"/>
    <dgm:cxn modelId="{2DC6E1E7-A2ED-4C57-BEC3-73DEAB806809}" type="presParOf" srcId="{B4B7C821-9906-4177-A9F9-F1F931899E99}" destId="{E679F5B1-16C1-4B25-9156-87B75B4AD81E}" srcOrd="1" destOrd="0" presId="urn:microsoft.com/office/officeart/2005/8/layout/hList7"/>
    <dgm:cxn modelId="{FF8C69DC-A3B5-4516-BFC2-6E7FDD71C516}" type="presParOf" srcId="{B4B7C821-9906-4177-A9F9-F1F931899E99}" destId="{0690A4B4-519A-44B4-8E3E-6B4773D2BC32}" srcOrd="2" destOrd="0" presId="urn:microsoft.com/office/officeart/2005/8/layout/hList7"/>
    <dgm:cxn modelId="{249E5E56-F610-45FC-97D6-C4C3090C242D}" type="presParOf" srcId="{B4B7C821-9906-4177-A9F9-F1F931899E99}" destId="{425669E4-76A5-4C67-8153-0CFEA08D8AEB}" srcOrd="3" destOrd="0" presId="urn:microsoft.com/office/officeart/2005/8/layout/hList7"/>
    <dgm:cxn modelId="{3F86FFD9-0C2D-4D2C-9285-678B5D8CD9D5}" type="presParOf" srcId="{3BFA83D3-2549-45CA-B7CE-CDD0441E6327}" destId="{E18BB778-E6F7-43A8-B9A5-9576F2D837DB}" srcOrd="7" destOrd="0" presId="urn:microsoft.com/office/officeart/2005/8/layout/hList7"/>
    <dgm:cxn modelId="{D960562F-5754-422A-B690-DB90AE937071}" type="presParOf" srcId="{3BFA83D3-2549-45CA-B7CE-CDD0441E6327}" destId="{3626DC05-1C43-46F0-87B5-2ED8639CE2A8}" srcOrd="8" destOrd="0" presId="urn:microsoft.com/office/officeart/2005/8/layout/hList7"/>
    <dgm:cxn modelId="{CBA86DE9-1175-4B57-84CC-F52C19D31110}" type="presParOf" srcId="{3626DC05-1C43-46F0-87B5-2ED8639CE2A8}" destId="{F8C244EA-DE46-4184-8C6D-DDED582E11D4}" srcOrd="0" destOrd="0" presId="urn:microsoft.com/office/officeart/2005/8/layout/hList7"/>
    <dgm:cxn modelId="{EAAA7FFC-CCC2-4A5B-9B2F-BF00246733E1}" type="presParOf" srcId="{3626DC05-1C43-46F0-87B5-2ED8639CE2A8}" destId="{5D2E4AE8-675A-455F-87B8-940888AA94BA}" srcOrd="1" destOrd="0" presId="urn:microsoft.com/office/officeart/2005/8/layout/hList7"/>
    <dgm:cxn modelId="{BA5C5C19-F071-4649-95D3-954B982C6341}" type="presParOf" srcId="{3626DC05-1C43-46F0-87B5-2ED8639CE2A8}" destId="{A575C606-366F-4EC4-AD8B-B8324BDE5CA5}" srcOrd="2" destOrd="0" presId="urn:microsoft.com/office/officeart/2005/8/layout/hList7"/>
    <dgm:cxn modelId="{1B7FB3F9-1DE3-40D3-83FC-11D17E9D26B2}" type="presParOf" srcId="{3626DC05-1C43-46F0-87B5-2ED8639CE2A8}" destId="{24BA406A-C60A-473B-A0F9-AFAA95A0023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FE9BA7-D370-4F73-BAB0-5AFC85A49C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34E633F0-A8D3-4373-B8D8-CB6C6EB57C5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U18</a:t>
          </a:r>
        </a:p>
        <a:p>
          <a:r>
            <a:rPr lang="en-US" sz="1200" dirty="0">
              <a:solidFill>
                <a:schemeClr val="bg1"/>
              </a:solidFill>
            </a:rPr>
            <a:t>Development Team</a:t>
          </a:r>
        </a:p>
      </dgm:t>
    </dgm:pt>
    <dgm:pt modelId="{49256B1F-FBBE-4D10-8213-18BE3629E13C}" type="parTrans" cxnId="{FC6558A8-FD30-411B-8C63-CF9560449C7E}">
      <dgm:prSet/>
      <dgm:spPr/>
      <dgm:t>
        <a:bodyPr/>
        <a:lstStyle/>
        <a:p>
          <a:endParaRPr lang="en-NZ"/>
        </a:p>
      </dgm:t>
    </dgm:pt>
    <dgm:pt modelId="{ABC8A2B1-E294-46C7-9AE1-0F1CDB33326E}" type="sibTrans" cxnId="{FC6558A8-FD30-411B-8C63-CF9560449C7E}">
      <dgm:prSet/>
      <dgm:spPr/>
      <dgm:t>
        <a:bodyPr/>
        <a:lstStyle/>
        <a:p>
          <a:endParaRPr lang="en-NZ"/>
        </a:p>
      </dgm:t>
    </dgm:pt>
    <dgm:pt modelId="{46F5B3D5-D14D-4FCC-AC4F-EE76968BFCB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Training Schedule</a:t>
          </a:r>
        </a:p>
        <a:p>
          <a:r>
            <a:rPr lang="en-US" sz="1200" dirty="0">
              <a:solidFill>
                <a:schemeClr val="bg1"/>
              </a:solidFill>
            </a:rPr>
            <a:t>1 x 1.5-hour sessions</a:t>
          </a:r>
        </a:p>
      </dgm:t>
    </dgm:pt>
    <dgm:pt modelId="{A47E2008-B5FE-4F30-8943-A9400073FBBF}" type="parTrans" cxnId="{4F00521D-1DC0-4F4D-B64C-BF6E2EB1B945}">
      <dgm:prSet/>
      <dgm:spPr/>
      <dgm:t>
        <a:bodyPr/>
        <a:lstStyle/>
        <a:p>
          <a:endParaRPr lang="en-NZ"/>
        </a:p>
      </dgm:t>
    </dgm:pt>
    <dgm:pt modelId="{39AC5723-E6CE-4F6A-AD1C-3DA7ED5C4167}" type="sibTrans" cxnId="{4F00521D-1DC0-4F4D-B64C-BF6E2EB1B945}">
      <dgm:prSet/>
      <dgm:spPr/>
      <dgm:t>
        <a:bodyPr/>
        <a:lstStyle/>
        <a:p>
          <a:endParaRPr lang="en-NZ"/>
        </a:p>
      </dgm:t>
    </dgm:pt>
    <dgm:pt modelId="{B1E0EF07-AD3D-4BA8-8754-69310092648F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Training Dates</a:t>
          </a:r>
        </a:p>
        <a:p>
          <a:r>
            <a:rPr lang="en-US" sz="1200" dirty="0">
              <a:solidFill>
                <a:schemeClr val="bg1"/>
              </a:solidFill>
            </a:rPr>
            <a:t>As per attached training schedule </a:t>
          </a:r>
        </a:p>
      </dgm:t>
    </dgm:pt>
    <dgm:pt modelId="{687D1B66-4633-4988-8209-C4A9805EE6D3}" type="parTrans" cxnId="{0497E08D-7D56-4675-9A50-D677CF0ED2B7}">
      <dgm:prSet/>
      <dgm:spPr/>
      <dgm:t>
        <a:bodyPr/>
        <a:lstStyle/>
        <a:p>
          <a:endParaRPr lang="en-NZ"/>
        </a:p>
      </dgm:t>
    </dgm:pt>
    <dgm:pt modelId="{5134C852-6857-475B-9C44-2592E93ED35A}" type="sibTrans" cxnId="{0497E08D-7D56-4675-9A50-D677CF0ED2B7}">
      <dgm:prSet/>
      <dgm:spPr/>
      <dgm:t>
        <a:bodyPr/>
        <a:lstStyle/>
        <a:p>
          <a:endParaRPr lang="en-NZ"/>
        </a:p>
      </dgm:t>
    </dgm:pt>
    <dgm:pt modelId="{7817147A-3EF6-46EA-A265-490E6CCEB5BD}">
      <dgm:prSet custT="1"/>
      <dgm:spPr>
        <a:solidFill>
          <a:srgbClr val="00B050"/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Tournaments</a:t>
          </a:r>
        </a:p>
        <a:p>
          <a:r>
            <a:rPr lang="en-US" sz="1200" dirty="0">
              <a:solidFill>
                <a:schemeClr val="bg1"/>
              </a:solidFill>
            </a:rPr>
            <a:t>Regional qualifying 30 May – 01 June</a:t>
          </a:r>
        </a:p>
        <a:p>
          <a:r>
            <a:rPr lang="en-US" sz="1200" dirty="0">
              <a:solidFill>
                <a:schemeClr val="bg1"/>
              </a:solidFill>
            </a:rPr>
            <a:t>Palmerston North</a:t>
          </a:r>
        </a:p>
      </dgm:t>
    </dgm:pt>
    <dgm:pt modelId="{76391CCB-44C1-4C6F-A7AB-5A1A9AE16946}" type="parTrans" cxnId="{59D11749-5122-4DF6-8E59-330AE50B5688}">
      <dgm:prSet/>
      <dgm:spPr/>
      <dgm:t>
        <a:bodyPr/>
        <a:lstStyle/>
        <a:p>
          <a:endParaRPr lang="en-NZ"/>
        </a:p>
      </dgm:t>
    </dgm:pt>
    <dgm:pt modelId="{E9FD7E41-BF9A-4A48-B2AA-E6D9C8C89CB3}" type="sibTrans" cxnId="{59D11749-5122-4DF6-8E59-330AE50B5688}">
      <dgm:prSet/>
      <dgm:spPr/>
      <dgm:t>
        <a:bodyPr/>
        <a:lstStyle/>
        <a:p>
          <a:endParaRPr lang="en-NZ"/>
        </a:p>
      </dgm:t>
    </dgm:pt>
    <dgm:pt modelId="{D2DCCB19-619C-4C5C-B05A-A15616FDE01D}">
      <dgm:prSet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Notes:</a:t>
          </a:r>
        </a:p>
        <a:p>
          <a:r>
            <a:rPr lang="en-US" sz="1200" dirty="0"/>
            <a:t>No training Easter Break</a:t>
          </a:r>
        </a:p>
        <a:p>
          <a:r>
            <a:rPr lang="en-US" sz="1200" dirty="0"/>
            <a:t>No training April holidays</a:t>
          </a:r>
        </a:p>
        <a:p>
          <a:r>
            <a:rPr lang="en-US" sz="1200" dirty="0"/>
            <a:t>Final key event King’s Birthday regional tournament</a:t>
          </a:r>
        </a:p>
      </dgm:t>
    </dgm:pt>
    <dgm:pt modelId="{D2BE9D4B-36D4-4B8D-8774-0B340F4136E5}" type="parTrans" cxnId="{16A5B827-3FDA-4573-BDCF-961E2FAA26B6}">
      <dgm:prSet/>
      <dgm:spPr/>
      <dgm:t>
        <a:bodyPr/>
        <a:lstStyle/>
        <a:p>
          <a:endParaRPr lang="en-NZ"/>
        </a:p>
      </dgm:t>
    </dgm:pt>
    <dgm:pt modelId="{6B4FBFD0-4A4B-4ED0-A00B-F3FD1B62CBFA}" type="sibTrans" cxnId="{16A5B827-3FDA-4573-BDCF-961E2FAA26B6}">
      <dgm:prSet/>
      <dgm:spPr/>
      <dgm:t>
        <a:bodyPr/>
        <a:lstStyle/>
        <a:p>
          <a:endParaRPr lang="en-NZ"/>
        </a:p>
      </dgm:t>
    </dgm:pt>
    <dgm:pt modelId="{A9EA46B4-C0E2-4304-99E2-9FA2A7EBB13A}" type="pres">
      <dgm:prSet presAssocID="{52FE9BA7-D370-4F73-BAB0-5AFC85A49C6E}" presName="Name0" presStyleCnt="0">
        <dgm:presLayoutVars>
          <dgm:dir/>
          <dgm:resizeHandles val="exact"/>
        </dgm:presLayoutVars>
      </dgm:prSet>
      <dgm:spPr/>
    </dgm:pt>
    <dgm:pt modelId="{49DDFFC2-5280-433F-8318-E05D9DE12D8B}" type="pres">
      <dgm:prSet presAssocID="{52FE9BA7-D370-4F73-BAB0-5AFC85A49C6E}" presName="fgShape" presStyleLbl="fgShp" presStyleIdx="0" presStyleCnt="1" custLinFactNeighborX="0" custLinFactNeighborY="-3125"/>
      <dgm:spPr/>
    </dgm:pt>
    <dgm:pt modelId="{3BFA83D3-2549-45CA-B7CE-CDD0441E6327}" type="pres">
      <dgm:prSet presAssocID="{52FE9BA7-D370-4F73-BAB0-5AFC85A49C6E}" presName="linComp" presStyleCnt="0"/>
      <dgm:spPr/>
    </dgm:pt>
    <dgm:pt modelId="{FB5AF415-CEA3-44F2-9FAD-FEDD5D2D8DCC}" type="pres">
      <dgm:prSet presAssocID="{34E633F0-A8D3-4373-B8D8-CB6C6EB57C54}" presName="compNode" presStyleCnt="0"/>
      <dgm:spPr/>
    </dgm:pt>
    <dgm:pt modelId="{D7494E19-8E35-46B7-B18C-3F9091C7D57B}" type="pres">
      <dgm:prSet presAssocID="{34E633F0-A8D3-4373-B8D8-CB6C6EB57C54}" presName="bkgdShape" presStyleLbl="node1" presStyleIdx="0" presStyleCnt="5"/>
      <dgm:spPr/>
    </dgm:pt>
    <dgm:pt modelId="{C0006FD6-118F-4768-B181-D6BDDDA1437B}" type="pres">
      <dgm:prSet presAssocID="{34E633F0-A8D3-4373-B8D8-CB6C6EB57C54}" presName="nodeTx" presStyleLbl="node1" presStyleIdx="0" presStyleCnt="5">
        <dgm:presLayoutVars>
          <dgm:bulletEnabled val="1"/>
        </dgm:presLayoutVars>
      </dgm:prSet>
      <dgm:spPr/>
    </dgm:pt>
    <dgm:pt modelId="{E92F2E55-9702-40CB-8D27-4BE4830A61BC}" type="pres">
      <dgm:prSet presAssocID="{34E633F0-A8D3-4373-B8D8-CB6C6EB57C54}" presName="invisiNode" presStyleLbl="node1" presStyleIdx="0" presStyleCnt="5"/>
      <dgm:spPr/>
    </dgm:pt>
    <dgm:pt modelId="{3376154C-4E47-4BE1-A2A9-AA38AA75D99E}" type="pres">
      <dgm:prSet presAssocID="{34E633F0-A8D3-4373-B8D8-CB6C6EB57C54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  <dgm:extLst>
        <a:ext uri="{E40237B7-FDA0-4F09-8148-C483321AD2D9}">
          <dgm14:cNvPr xmlns:dgm14="http://schemas.microsoft.com/office/drawing/2010/diagram" id="0" name="" descr="Girl holding basketball"/>
        </a:ext>
      </dgm:extLst>
    </dgm:pt>
    <dgm:pt modelId="{2961D548-E536-4175-8242-97E87CAC54CF}" type="pres">
      <dgm:prSet presAssocID="{ABC8A2B1-E294-46C7-9AE1-0F1CDB33326E}" presName="sibTrans" presStyleLbl="sibTrans2D1" presStyleIdx="0" presStyleCnt="0"/>
      <dgm:spPr/>
    </dgm:pt>
    <dgm:pt modelId="{C3203BA9-39D9-4E5F-9EE2-D6B63425CACC}" type="pres">
      <dgm:prSet presAssocID="{46F5B3D5-D14D-4FCC-AC4F-EE76968BFCB3}" presName="compNode" presStyleCnt="0"/>
      <dgm:spPr/>
    </dgm:pt>
    <dgm:pt modelId="{A8C201E0-36E3-4A5F-8FF5-1F3F0A529991}" type="pres">
      <dgm:prSet presAssocID="{46F5B3D5-D14D-4FCC-AC4F-EE76968BFCB3}" presName="bkgdShape" presStyleLbl="node1" presStyleIdx="1" presStyleCnt="5" custLinFactNeighborX="4121" custLinFactNeighborY="-3891"/>
      <dgm:spPr/>
    </dgm:pt>
    <dgm:pt modelId="{2F1F4B9A-1968-4DAE-9367-79E54E4B50D9}" type="pres">
      <dgm:prSet presAssocID="{46F5B3D5-D14D-4FCC-AC4F-EE76968BFCB3}" presName="nodeTx" presStyleLbl="node1" presStyleIdx="1" presStyleCnt="5">
        <dgm:presLayoutVars>
          <dgm:bulletEnabled val="1"/>
        </dgm:presLayoutVars>
      </dgm:prSet>
      <dgm:spPr/>
    </dgm:pt>
    <dgm:pt modelId="{BBEA289B-0770-458C-98F0-B93889BFD093}" type="pres">
      <dgm:prSet presAssocID="{46F5B3D5-D14D-4FCC-AC4F-EE76968BFCB3}" presName="invisiNode" presStyleLbl="node1" presStyleIdx="1" presStyleCnt="5"/>
      <dgm:spPr/>
    </dgm:pt>
    <dgm:pt modelId="{29B32B8B-B1D0-4D6A-BCF9-7345569EA532}" type="pres">
      <dgm:prSet presAssocID="{46F5B3D5-D14D-4FCC-AC4F-EE76968BFCB3}" presName="imagNode" presStyleLbl="fgImgPlace1" presStyleIdx="1" presStyleCnt="5" custLinFactNeighborX="1216" custLinFactNeighborY="-855"/>
      <dgm:spPr/>
    </dgm:pt>
    <dgm:pt modelId="{25981E7C-27C0-4F02-8787-412D1711F2CC}" type="pres">
      <dgm:prSet presAssocID="{39AC5723-E6CE-4F6A-AD1C-3DA7ED5C4167}" presName="sibTrans" presStyleLbl="sibTrans2D1" presStyleIdx="0" presStyleCnt="0"/>
      <dgm:spPr/>
    </dgm:pt>
    <dgm:pt modelId="{36563C82-57D9-4C82-8D55-F0999E522A18}" type="pres">
      <dgm:prSet presAssocID="{B1E0EF07-AD3D-4BA8-8754-69310092648F}" presName="compNode" presStyleCnt="0"/>
      <dgm:spPr/>
    </dgm:pt>
    <dgm:pt modelId="{32664531-3710-4D04-BDC6-D919C0F4416E}" type="pres">
      <dgm:prSet presAssocID="{B1E0EF07-AD3D-4BA8-8754-69310092648F}" presName="bkgdShape" presStyleLbl="node1" presStyleIdx="2" presStyleCnt="5" custLinFactNeighborX="4000"/>
      <dgm:spPr/>
    </dgm:pt>
    <dgm:pt modelId="{24FFF953-0100-4474-BA78-10C47C125ED6}" type="pres">
      <dgm:prSet presAssocID="{B1E0EF07-AD3D-4BA8-8754-69310092648F}" presName="nodeTx" presStyleLbl="node1" presStyleIdx="2" presStyleCnt="5">
        <dgm:presLayoutVars>
          <dgm:bulletEnabled val="1"/>
        </dgm:presLayoutVars>
      </dgm:prSet>
      <dgm:spPr/>
    </dgm:pt>
    <dgm:pt modelId="{065B3257-1E57-44FC-A4F1-B51B94F30295}" type="pres">
      <dgm:prSet presAssocID="{B1E0EF07-AD3D-4BA8-8754-69310092648F}" presName="invisiNode" presStyleLbl="node1" presStyleIdx="2" presStyleCnt="5"/>
      <dgm:spPr/>
    </dgm:pt>
    <dgm:pt modelId="{A73D1B97-EC20-40F2-BEFC-DA8BE0D98430}" type="pres">
      <dgm:prSet presAssocID="{B1E0EF07-AD3D-4BA8-8754-69310092648F}" presName="imagNode" presStyleLbl="fgImgPlace1" presStyleIdx="2" presStyleCnt="5"/>
      <dgm:spPr/>
    </dgm:pt>
    <dgm:pt modelId="{B4244E38-8DEB-44EF-A121-865D1EA159CE}" type="pres">
      <dgm:prSet presAssocID="{5134C852-6857-475B-9C44-2592E93ED35A}" presName="sibTrans" presStyleLbl="sibTrans2D1" presStyleIdx="0" presStyleCnt="0"/>
      <dgm:spPr/>
    </dgm:pt>
    <dgm:pt modelId="{B4B7C821-9906-4177-A9F9-F1F931899E99}" type="pres">
      <dgm:prSet presAssocID="{7817147A-3EF6-46EA-A265-490E6CCEB5BD}" presName="compNode" presStyleCnt="0"/>
      <dgm:spPr/>
    </dgm:pt>
    <dgm:pt modelId="{701B6B50-B5E1-466E-993B-7C9ADAE17CEA}" type="pres">
      <dgm:prSet presAssocID="{7817147A-3EF6-46EA-A265-490E6CCEB5BD}" presName="bkgdShape" presStyleLbl="node1" presStyleIdx="3" presStyleCnt="5" custLinFactNeighborX="4278"/>
      <dgm:spPr/>
    </dgm:pt>
    <dgm:pt modelId="{E679F5B1-16C1-4B25-9156-87B75B4AD81E}" type="pres">
      <dgm:prSet presAssocID="{7817147A-3EF6-46EA-A265-490E6CCEB5BD}" presName="nodeTx" presStyleLbl="node1" presStyleIdx="3" presStyleCnt="5">
        <dgm:presLayoutVars>
          <dgm:bulletEnabled val="1"/>
        </dgm:presLayoutVars>
      </dgm:prSet>
      <dgm:spPr/>
    </dgm:pt>
    <dgm:pt modelId="{0690A4B4-519A-44B4-8E3E-6B4773D2BC32}" type="pres">
      <dgm:prSet presAssocID="{7817147A-3EF6-46EA-A265-490E6CCEB5BD}" presName="invisiNode" presStyleLbl="node1" presStyleIdx="3" presStyleCnt="5"/>
      <dgm:spPr/>
    </dgm:pt>
    <dgm:pt modelId="{425669E4-76A5-4C67-8153-0CFEA08D8AEB}" type="pres">
      <dgm:prSet presAssocID="{7817147A-3EF6-46EA-A265-490E6CCEB5BD}" presName="imagNode" presStyleLbl="fgImgPlace1" presStyleIdx="3" presStyleCnt="5"/>
      <dgm:spPr/>
    </dgm:pt>
    <dgm:pt modelId="{E18BB778-E6F7-43A8-B9A5-9576F2D837DB}" type="pres">
      <dgm:prSet presAssocID="{E9FD7E41-BF9A-4A48-B2AA-E6D9C8C89CB3}" presName="sibTrans" presStyleLbl="sibTrans2D1" presStyleIdx="0" presStyleCnt="0"/>
      <dgm:spPr/>
    </dgm:pt>
    <dgm:pt modelId="{3626DC05-1C43-46F0-87B5-2ED8639CE2A8}" type="pres">
      <dgm:prSet presAssocID="{D2DCCB19-619C-4C5C-B05A-A15616FDE01D}" presName="compNode" presStyleCnt="0"/>
      <dgm:spPr/>
    </dgm:pt>
    <dgm:pt modelId="{F8C244EA-DE46-4184-8C6D-DDED582E11D4}" type="pres">
      <dgm:prSet presAssocID="{D2DCCB19-619C-4C5C-B05A-A15616FDE01D}" presName="bkgdShape" presStyleLbl="node1" presStyleIdx="4" presStyleCnt="5" custLinFactNeighborX="66"/>
      <dgm:spPr/>
    </dgm:pt>
    <dgm:pt modelId="{5D2E4AE8-675A-455F-87B8-940888AA94BA}" type="pres">
      <dgm:prSet presAssocID="{D2DCCB19-619C-4C5C-B05A-A15616FDE01D}" presName="nodeTx" presStyleLbl="node1" presStyleIdx="4" presStyleCnt="5">
        <dgm:presLayoutVars>
          <dgm:bulletEnabled val="1"/>
        </dgm:presLayoutVars>
      </dgm:prSet>
      <dgm:spPr/>
    </dgm:pt>
    <dgm:pt modelId="{A575C606-366F-4EC4-AD8B-B8324BDE5CA5}" type="pres">
      <dgm:prSet presAssocID="{D2DCCB19-619C-4C5C-B05A-A15616FDE01D}" presName="invisiNode" presStyleLbl="node1" presStyleIdx="4" presStyleCnt="5"/>
      <dgm:spPr/>
    </dgm:pt>
    <dgm:pt modelId="{24BA406A-C60A-473B-A0F9-AFAA95A00230}" type="pres">
      <dgm:prSet presAssocID="{D2DCCB19-619C-4C5C-B05A-A15616FDE01D}" presName="imagNode" presStyleLbl="fgImgPlace1" presStyleIdx="4" presStyleCnt="5"/>
      <dgm:spPr/>
    </dgm:pt>
  </dgm:ptLst>
  <dgm:cxnLst>
    <dgm:cxn modelId="{C5DFCC02-26EE-4B44-BF69-E7C07A831A3A}" type="presOf" srcId="{52FE9BA7-D370-4F73-BAB0-5AFC85A49C6E}" destId="{A9EA46B4-C0E2-4304-99E2-9FA2A7EBB13A}" srcOrd="0" destOrd="0" presId="urn:microsoft.com/office/officeart/2005/8/layout/hList7"/>
    <dgm:cxn modelId="{4F8AA419-D8A9-4FA6-BFF9-F02DFCC40914}" type="presOf" srcId="{B1E0EF07-AD3D-4BA8-8754-69310092648F}" destId="{24FFF953-0100-4474-BA78-10C47C125ED6}" srcOrd="1" destOrd="0" presId="urn:microsoft.com/office/officeart/2005/8/layout/hList7"/>
    <dgm:cxn modelId="{4F00521D-1DC0-4F4D-B64C-BF6E2EB1B945}" srcId="{52FE9BA7-D370-4F73-BAB0-5AFC85A49C6E}" destId="{46F5B3D5-D14D-4FCC-AC4F-EE76968BFCB3}" srcOrd="1" destOrd="0" parTransId="{A47E2008-B5FE-4F30-8943-A9400073FBBF}" sibTransId="{39AC5723-E6CE-4F6A-AD1C-3DA7ED5C4167}"/>
    <dgm:cxn modelId="{16A5B827-3FDA-4573-BDCF-961E2FAA26B6}" srcId="{52FE9BA7-D370-4F73-BAB0-5AFC85A49C6E}" destId="{D2DCCB19-619C-4C5C-B05A-A15616FDE01D}" srcOrd="4" destOrd="0" parTransId="{D2BE9D4B-36D4-4B8D-8774-0B340F4136E5}" sibTransId="{6B4FBFD0-4A4B-4ED0-A00B-F3FD1B62CBFA}"/>
    <dgm:cxn modelId="{680A2A5E-C8A4-4ED7-AEF9-43AFD795B535}" type="presOf" srcId="{E9FD7E41-BF9A-4A48-B2AA-E6D9C8C89CB3}" destId="{E18BB778-E6F7-43A8-B9A5-9576F2D837DB}" srcOrd="0" destOrd="0" presId="urn:microsoft.com/office/officeart/2005/8/layout/hList7"/>
    <dgm:cxn modelId="{DADDEA43-5489-47CD-B64A-9AD7064A053E}" type="presOf" srcId="{ABC8A2B1-E294-46C7-9AE1-0F1CDB33326E}" destId="{2961D548-E536-4175-8242-97E87CAC54CF}" srcOrd="0" destOrd="0" presId="urn:microsoft.com/office/officeart/2005/8/layout/hList7"/>
    <dgm:cxn modelId="{59D11749-5122-4DF6-8E59-330AE50B5688}" srcId="{52FE9BA7-D370-4F73-BAB0-5AFC85A49C6E}" destId="{7817147A-3EF6-46EA-A265-490E6CCEB5BD}" srcOrd="3" destOrd="0" parTransId="{76391CCB-44C1-4C6F-A7AB-5A1A9AE16946}" sibTransId="{E9FD7E41-BF9A-4A48-B2AA-E6D9C8C89CB3}"/>
    <dgm:cxn modelId="{9031344B-4C45-4B34-BE38-EE42F5CE85A2}" type="presOf" srcId="{46F5B3D5-D14D-4FCC-AC4F-EE76968BFCB3}" destId="{2F1F4B9A-1968-4DAE-9367-79E54E4B50D9}" srcOrd="1" destOrd="0" presId="urn:microsoft.com/office/officeart/2005/8/layout/hList7"/>
    <dgm:cxn modelId="{1CBB3775-B18A-485B-98F1-286FA0F489DE}" type="presOf" srcId="{46F5B3D5-D14D-4FCC-AC4F-EE76968BFCB3}" destId="{A8C201E0-36E3-4A5F-8FF5-1F3F0A529991}" srcOrd="0" destOrd="0" presId="urn:microsoft.com/office/officeart/2005/8/layout/hList7"/>
    <dgm:cxn modelId="{1DCDD158-1F6D-4481-9636-B342309D1F62}" type="presOf" srcId="{39AC5723-E6CE-4F6A-AD1C-3DA7ED5C4167}" destId="{25981E7C-27C0-4F02-8787-412D1711F2CC}" srcOrd="0" destOrd="0" presId="urn:microsoft.com/office/officeart/2005/8/layout/hList7"/>
    <dgm:cxn modelId="{22BFF97F-36B2-46A0-A51D-3C2B452C0768}" type="presOf" srcId="{B1E0EF07-AD3D-4BA8-8754-69310092648F}" destId="{32664531-3710-4D04-BDC6-D919C0F4416E}" srcOrd="0" destOrd="0" presId="urn:microsoft.com/office/officeart/2005/8/layout/hList7"/>
    <dgm:cxn modelId="{B47BFB8A-4E04-4067-93DF-73AD901E8879}" type="presOf" srcId="{7817147A-3EF6-46EA-A265-490E6CCEB5BD}" destId="{701B6B50-B5E1-466E-993B-7C9ADAE17CEA}" srcOrd="0" destOrd="0" presId="urn:microsoft.com/office/officeart/2005/8/layout/hList7"/>
    <dgm:cxn modelId="{0497E08D-7D56-4675-9A50-D677CF0ED2B7}" srcId="{52FE9BA7-D370-4F73-BAB0-5AFC85A49C6E}" destId="{B1E0EF07-AD3D-4BA8-8754-69310092648F}" srcOrd="2" destOrd="0" parTransId="{687D1B66-4633-4988-8209-C4A9805EE6D3}" sibTransId="{5134C852-6857-475B-9C44-2592E93ED35A}"/>
    <dgm:cxn modelId="{9947419F-3A3A-4C86-A0B4-81A6CD1B5185}" type="presOf" srcId="{34E633F0-A8D3-4373-B8D8-CB6C6EB57C54}" destId="{D7494E19-8E35-46B7-B18C-3F9091C7D57B}" srcOrd="0" destOrd="0" presId="urn:microsoft.com/office/officeart/2005/8/layout/hList7"/>
    <dgm:cxn modelId="{FC6558A8-FD30-411B-8C63-CF9560449C7E}" srcId="{52FE9BA7-D370-4F73-BAB0-5AFC85A49C6E}" destId="{34E633F0-A8D3-4373-B8D8-CB6C6EB57C54}" srcOrd="0" destOrd="0" parTransId="{49256B1F-FBBE-4D10-8213-18BE3629E13C}" sibTransId="{ABC8A2B1-E294-46C7-9AE1-0F1CDB33326E}"/>
    <dgm:cxn modelId="{FA7A86BA-2337-48A6-BC8C-51A05017ECE3}" type="presOf" srcId="{5134C852-6857-475B-9C44-2592E93ED35A}" destId="{B4244E38-8DEB-44EF-A121-865D1EA159CE}" srcOrd="0" destOrd="0" presId="urn:microsoft.com/office/officeart/2005/8/layout/hList7"/>
    <dgm:cxn modelId="{EFC869C6-ABBA-46FA-8D7A-6EE977D186F6}" type="presOf" srcId="{D2DCCB19-619C-4C5C-B05A-A15616FDE01D}" destId="{F8C244EA-DE46-4184-8C6D-DDED582E11D4}" srcOrd="0" destOrd="0" presId="urn:microsoft.com/office/officeart/2005/8/layout/hList7"/>
    <dgm:cxn modelId="{29107EDD-794E-46E5-A86E-D45A223761B8}" type="presOf" srcId="{D2DCCB19-619C-4C5C-B05A-A15616FDE01D}" destId="{5D2E4AE8-675A-455F-87B8-940888AA94BA}" srcOrd="1" destOrd="0" presId="urn:microsoft.com/office/officeart/2005/8/layout/hList7"/>
    <dgm:cxn modelId="{FDCC0BE8-F3FB-413B-BCC4-0BB6E2723CE0}" type="presOf" srcId="{34E633F0-A8D3-4373-B8D8-CB6C6EB57C54}" destId="{C0006FD6-118F-4768-B181-D6BDDDA1437B}" srcOrd="1" destOrd="0" presId="urn:microsoft.com/office/officeart/2005/8/layout/hList7"/>
    <dgm:cxn modelId="{3062D0FF-CC75-4A34-BDDB-DF3551C0D534}" type="presOf" srcId="{7817147A-3EF6-46EA-A265-490E6CCEB5BD}" destId="{E679F5B1-16C1-4B25-9156-87B75B4AD81E}" srcOrd="1" destOrd="0" presId="urn:microsoft.com/office/officeart/2005/8/layout/hList7"/>
    <dgm:cxn modelId="{B3484A65-59BE-4A1B-AE87-216F3C68DCC1}" type="presParOf" srcId="{A9EA46B4-C0E2-4304-99E2-9FA2A7EBB13A}" destId="{49DDFFC2-5280-433F-8318-E05D9DE12D8B}" srcOrd="0" destOrd="0" presId="urn:microsoft.com/office/officeart/2005/8/layout/hList7"/>
    <dgm:cxn modelId="{A879CF85-1073-444B-B908-CDA612A8B6F3}" type="presParOf" srcId="{A9EA46B4-C0E2-4304-99E2-9FA2A7EBB13A}" destId="{3BFA83D3-2549-45CA-B7CE-CDD0441E6327}" srcOrd="1" destOrd="0" presId="urn:microsoft.com/office/officeart/2005/8/layout/hList7"/>
    <dgm:cxn modelId="{1D6A1971-284D-4795-8E1C-80F5264FF15E}" type="presParOf" srcId="{3BFA83D3-2549-45CA-B7CE-CDD0441E6327}" destId="{FB5AF415-CEA3-44F2-9FAD-FEDD5D2D8DCC}" srcOrd="0" destOrd="0" presId="urn:microsoft.com/office/officeart/2005/8/layout/hList7"/>
    <dgm:cxn modelId="{6FFB0495-84E0-4DEE-BC57-07445BD2B173}" type="presParOf" srcId="{FB5AF415-CEA3-44F2-9FAD-FEDD5D2D8DCC}" destId="{D7494E19-8E35-46B7-B18C-3F9091C7D57B}" srcOrd="0" destOrd="0" presId="urn:microsoft.com/office/officeart/2005/8/layout/hList7"/>
    <dgm:cxn modelId="{00C8932C-D5DB-4C15-8C53-53EACD29282F}" type="presParOf" srcId="{FB5AF415-CEA3-44F2-9FAD-FEDD5D2D8DCC}" destId="{C0006FD6-118F-4768-B181-D6BDDDA1437B}" srcOrd="1" destOrd="0" presId="urn:microsoft.com/office/officeart/2005/8/layout/hList7"/>
    <dgm:cxn modelId="{A6568EB6-C346-49CC-A4D7-E0418AD5EA16}" type="presParOf" srcId="{FB5AF415-CEA3-44F2-9FAD-FEDD5D2D8DCC}" destId="{E92F2E55-9702-40CB-8D27-4BE4830A61BC}" srcOrd="2" destOrd="0" presId="urn:microsoft.com/office/officeart/2005/8/layout/hList7"/>
    <dgm:cxn modelId="{2D3275A2-A3F1-431E-B739-F5ECF75AB9C2}" type="presParOf" srcId="{FB5AF415-CEA3-44F2-9FAD-FEDD5D2D8DCC}" destId="{3376154C-4E47-4BE1-A2A9-AA38AA75D99E}" srcOrd="3" destOrd="0" presId="urn:microsoft.com/office/officeart/2005/8/layout/hList7"/>
    <dgm:cxn modelId="{28688BAC-B46F-4E5F-81F4-89898DBE1263}" type="presParOf" srcId="{3BFA83D3-2549-45CA-B7CE-CDD0441E6327}" destId="{2961D548-E536-4175-8242-97E87CAC54CF}" srcOrd="1" destOrd="0" presId="urn:microsoft.com/office/officeart/2005/8/layout/hList7"/>
    <dgm:cxn modelId="{3C054A70-6D77-4CB2-9DCD-9E8C1E74F209}" type="presParOf" srcId="{3BFA83D3-2549-45CA-B7CE-CDD0441E6327}" destId="{C3203BA9-39D9-4E5F-9EE2-D6B63425CACC}" srcOrd="2" destOrd="0" presId="urn:microsoft.com/office/officeart/2005/8/layout/hList7"/>
    <dgm:cxn modelId="{5C9178C2-2EEA-4BB6-81C0-C4A61C3A66B9}" type="presParOf" srcId="{C3203BA9-39D9-4E5F-9EE2-D6B63425CACC}" destId="{A8C201E0-36E3-4A5F-8FF5-1F3F0A529991}" srcOrd="0" destOrd="0" presId="urn:microsoft.com/office/officeart/2005/8/layout/hList7"/>
    <dgm:cxn modelId="{3635BFDB-A555-4059-9967-A34DF29622DA}" type="presParOf" srcId="{C3203BA9-39D9-4E5F-9EE2-D6B63425CACC}" destId="{2F1F4B9A-1968-4DAE-9367-79E54E4B50D9}" srcOrd="1" destOrd="0" presId="urn:microsoft.com/office/officeart/2005/8/layout/hList7"/>
    <dgm:cxn modelId="{0A9E1CD3-BF58-4729-9551-421C7582F6BA}" type="presParOf" srcId="{C3203BA9-39D9-4E5F-9EE2-D6B63425CACC}" destId="{BBEA289B-0770-458C-98F0-B93889BFD093}" srcOrd="2" destOrd="0" presId="urn:microsoft.com/office/officeart/2005/8/layout/hList7"/>
    <dgm:cxn modelId="{31391446-A5A7-4262-BE1C-4D0481A483C0}" type="presParOf" srcId="{C3203BA9-39D9-4E5F-9EE2-D6B63425CACC}" destId="{29B32B8B-B1D0-4D6A-BCF9-7345569EA532}" srcOrd="3" destOrd="0" presId="urn:microsoft.com/office/officeart/2005/8/layout/hList7"/>
    <dgm:cxn modelId="{5D800F5E-A6A2-47C6-B4A9-574B27CD665E}" type="presParOf" srcId="{3BFA83D3-2549-45CA-B7CE-CDD0441E6327}" destId="{25981E7C-27C0-4F02-8787-412D1711F2CC}" srcOrd="3" destOrd="0" presId="urn:microsoft.com/office/officeart/2005/8/layout/hList7"/>
    <dgm:cxn modelId="{3994603A-1E84-4BDB-BCF5-4DF80C650EEB}" type="presParOf" srcId="{3BFA83D3-2549-45CA-B7CE-CDD0441E6327}" destId="{36563C82-57D9-4C82-8D55-F0999E522A18}" srcOrd="4" destOrd="0" presId="urn:microsoft.com/office/officeart/2005/8/layout/hList7"/>
    <dgm:cxn modelId="{002D8B45-C1A0-48F1-B995-538D47EB4969}" type="presParOf" srcId="{36563C82-57D9-4C82-8D55-F0999E522A18}" destId="{32664531-3710-4D04-BDC6-D919C0F4416E}" srcOrd="0" destOrd="0" presId="urn:microsoft.com/office/officeart/2005/8/layout/hList7"/>
    <dgm:cxn modelId="{51101654-1716-4ACC-8D5C-1C20B2BE688D}" type="presParOf" srcId="{36563C82-57D9-4C82-8D55-F0999E522A18}" destId="{24FFF953-0100-4474-BA78-10C47C125ED6}" srcOrd="1" destOrd="0" presId="urn:microsoft.com/office/officeart/2005/8/layout/hList7"/>
    <dgm:cxn modelId="{69082007-14F2-446D-837E-E4DD8327A80A}" type="presParOf" srcId="{36563C82-57D9-4C82-8D55-F0999E522A18}" destId="{065B3257-1E57-44FC-A4F1-B51B94F30295}" srcOrd="2" destOrd="0" presId="urn:microsoft.com/office/officeart/2005/8/layout/hList7"/>
    <dgm:cxn modelId="{4927C06F-3071-4B5E-9594-14099EBECAF1}" type="presParOf" srcId="{36563C82-57D9-4C82-8D55-F0999E522A18}" destId="{A73D1B97-EC20-40F2-BEFC-DA8BE0D98430}" srcOrd="3" destOrd="0" presId="urn:microsoft.com/office/officeart/2005/8/layout/hList7"/>
    <dgm:cxn modelId="{233E4EAD-35B8-4505-B7D1-71D289DBEB83}" type="presParOf" srcId="{3BFA83D3-2549-45CA-B7CE-CDD0441E6327}" destId="{B4244E38-8DEB-44EF-A121-865D1EA159CE}" srcOrd="5" destOrd="0" presId="urn:microsoft.com/office/officeart/2005/8/layout/hList7"/>
    <dgm:cxn modelId="{D3B7FC19-07FA-4215-823E-B6B91E5521B3}" type="presParOf" srcId="{3BFA83D3-2549-45CA-B7CE-CDD0441E6327}" destId="{B4B7C821-9906-4177-A9F9-F1F931899E99}" srcOrd="6" destOrd="0" presId="urn:microsoft.com/office/officeart/2005/8/layout/hList7"/>
    <dgm:cxn modelId="{D964A7C7-A4E6-4DE3-873B-2F8305F4DF5D}" type="presParOf" srcId="{B4B7C821-9906-4177-A9F9-F1F931899E99}" destId="{701B6B50-B5E1-466E-993B-7C9ADAE17CEA}" srcOrd="0" destOrd="0" presId="urn:microsoft.com/office/officeart/2005/8/layout/hList7"/>
    <dgm:cxn modelId="{2DC6E1E7-A2ED-4C57-BEC3-73DEAB806809}" type="presParOf" srcId="{B4B7C821-9906-4177-A9F9-F1F931899E99}" destId="{E679F5B1-16C1-4B25-9156-87B75B4AD81E}" srcOrd="1" destOrd="0" presId="urn:microsoft.com/office/officeart/2005/8/layout/hList7"/>
    <dgm:cxn modelId="{FF8C69DC-A3B5-4516-BFC2-6E7FDD71C516}" type="presParOf" srcId="{B4B7C821-9906-4177-A9F9-F1F931899E99}" destId="{0690A4B4-519A-44B4-8E3E-6B4773D2BC32}" srcOrd="2" destOrd="0" presId="urn:microsoft.com/office/officeart/2005/8/layout/hList7"/>
    <dgm:cxn modelId="{249E5E56-F610-45FC-97D6-C4C3090C242D}" type="presParOf" srcId="{B4B7C821-9906-4177-A9F9-F1F931899E99}" destId="{425669E4-76A5-4C67-8153-0CFEA08D8AEB}" srcOrd="3" destOrd="0" presId="urn:microsoft.com/office/officeart/2005/8/layout/hList7"/>
    <dgm:cxn modelId="{3F86FFD9-0C2D-4D2C-9285-678B5D8CD9D5}" type="presParOf" srcId="{3BFA83D3-2549-45CA-B7CE-CDD0441E6327}" destId="{E18BB778-E6F7-43A8-B9A5-9576F2D837DB}" srcOrd="7" destOrd="0" presId="urn:microsoft.com/office/officeart/2005/8/layout/hList7"/>
    <dgm:cxn modelId="{D960562F-5754-422A-B690-DB90AE937071}" type="presParOf" srcId="{3BFA83D3-2549-45CA-B7CE-CDD0441E6327}" destId="{3626DC05-1C43-46F0-87B5-2ED8639CE2A8}" srcOrd="8" destOrd="0" presId="urn:microsoft.com/office/officeart/2005/8/layout/hList7"/>
    <dgm:cxn modelId="{CBA86DE9-1175-4B57-84CC-F52C19D31110}" type="presParOf" srcId="{3626DC05-1C43-46F0-87B5-2ED8639CE2A8}" destId="{F8C244EA-DE46-4184-8C6D-DDED582E11D4}" srcOrd="0" destOrd="0" presId="urn:microsoft.com/office/officeart/2005/8/layout/hList7"/>
    <dgm:cxn modelId="{EAAA7FFC-CCC2-4A5B-9B2F-BF00246733E1}" type="presParOf" srcId="{3626DC05-1C43-46F0-87B5-2ED8639CE2A8}" destId="{5D2E4AE8-675A-455F-87B8-940888AA94BA}" srcOrd="1" destOrd="0" presId="urn:microsoft.com/office/officeart/2005/8/layout/hList7"/>
    <dgm:cxn modelId="{BA5C5C19-F071-4649-95D3-954B982C6341}" type="presParOf" srcId="{3626DC05-1C43-46F0-87B5-2ED8639CE2A8}" destId="{A575C606-366F-4EC4-AD8B-B8324BDE5CA5}" srcOrd="2" destOrd="0" presId="urn:microsoft.com/office/officeart/2005/8/layout/hList7"/>
    <dgm:cxn modelId="{1B7FB3F9-1DE3-40D3-83FC-11D17E9D26B2}" type="presParOf" srcId="{3626DC05-1C43-46F0-87B5-2ED8639CE2A8}" destId="{24BA406A-C60A-473B-A0F9-AFAA95A0023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2FE9BA7-D370-4F73-BAB0-5AFC85A49C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34E633F0-A8D3-4373-B8D8-CB6C6EB57C5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U16 </a:t>
          </a:r>
        </a:p>
        <a:p>
          <a:r>
            <a:rPr lang="en-US" sz="1200" dirty="0"/>
            <a:t>A Team</a:t>
          </a:r>
        </a:p>
        <a:p>
          <a:r>
            <a:rPr lang="en-US" sz="1200" dirty="0"/>
            <a:t>Development Green</a:t>
          </a:r>
        </a:p>
      </dgm:t>
    </dgm:pt>
    <dgm:pt modelId="{49256B1F-FBBE-4D10-8213-18BE3629E13C}" type="parTrans" cxnId="{FC6558A8-FD30-411B-8C63-CF9560449C7E}">
      <dgm:prSet/>
      <dgm:spPr/>
      <dgm:t>
        <a:bodyPr/>
        <a:lstStyle/>
        <a:p>
          <a:endParaRPr lang="en-NZ"/>
        </a:p>
      </dgm:t>
    </dgm:pt>
    <dgm:pt modelId="{ABC8A2B1-E294-46C7-9AE1-0F1CDB33326E}" type="sibTrans" cxnId="{FC6558A8-FD30-411B-8C63-CF9560449C7E}">
      <dgm:prSet/>
      <dgm:spPr/>
      <dgm:t>
        <a:bodyPr/>
        <a:lstStyle/>
        <a:p>
          <a:endParaRPr lang="en-NZ"/>
        </a:p>
      </dgm:t>
    </dgm:pt>
    <dgm:pt modelId="{46F5B3D5-D14D-4FCC-AC4F-EE76968BFCB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Training Schedule</a:t>
          </a:r>
        </a:p>
        <a:p>
          <a:r>
            <a:rPr lang="en-US" sz="1200" dirty="0">
              <a:solidFill>
                <a:schemeClr val="bg1"/>
              </a:solidFill>
            </a:rPr>
            <a:t>1 x 1.5-hour sessions </a:t>
          </a:r>
        </a:p>
      </dgm:t>
    </dgm:pt>
    <dgm:pt modelId="{A47E2008-B5FE-4F30-8943-A9400073FBBF}" type="parTrans" cxnId="{4F00521D-1DC0-4F4D-B64C-BF6E2EB1B945}">
      <dgm:prSet/>
      <dgm:spPr/>
      <dgm:t>
        <a:bodyPr/>
        <a:lstStyle/>
        <a:p>
          <a:endParaRPr lang="en-NZ"/>
        </a:p>
      </dgm:t>
    </dgm:pt>
    <dgm:pt modelId="{39AC5723-E6CE-4F6A-AD1C-3DA7ED5C4167}" type="sibTrans" cxnId="{4F00521D-1DC0-4F4D-B64C-BF6E2EB1B945}">
      <dgm:prSet/>
      <dgm:spPr/>
      <dgm:t>
        <a:bodyPr/>
        <a:lstStyle/>
        <a:p>
          <a:endParaRPr lang="en-NZ"/>
        </a:p>
      </dgm:t>
    </dgm:pt>
    <dgm:pt modelId="{B1E0EF07-AD3D-4BA8-8754-69310092648F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Training Dates;</a:t>
          </a:r>
        </a:p>
        <a:p>
          <a:r>
            <a:rPr lang="en-US" sz="1200" dirty="0"/>
            <a:t>As per attached training scheduled</a:t>
          </a:r>
        </a:p>
        <a:p>
          <a:endParaRPr lang="en-NZ" sz="1500" dirty="0"/>
        </a:p>
      </dgm:t>
    </dgm:pt>
    <dgm:pt modelId="{687D1B66-4633-4988-8209-C4A9805EE6D3}" type="parTrans" cxnId="{0497E08D-7D56-4675-9A50-D677CF0ED2B7}">
      <dgm:prSet/>
      <dgm:spPr/>
      <dgm:t>
        <a:bodyPr/>
        <a:lstStyle/>
        <a:p>
          <a:endParaRPr lang="en-NZ"/>
        </a:p>
      </dgm:t>
    </dgm:pt>
    <dgm:pt modelId="{5134C852-6857-475B-9C44-2592E93ED35A}" type="sibTrans" cxnId="{0497E08D-7D56-4675-9A50-D677CF0ED2B7}">
      <dgm:prSet/>
      <dgm:spPr/>
      <dgm:t>
        <a:bodyPr/>
        <a:lstStyle/>
        <a:p>
          <a:endParaRPr lang="en-NZ"/>
        </a:p>
      </dgm:t>
    </dgm:pt>
    <dgm:pt modelId="{7817147A-3EF6-46EA-A265-490E6CCEB5BD}">
      <dgm:prSet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Tournaments</a:t>
          </a:r>
          <a:endParaRPr lang="en-US" sz="1200" dirty="0">
            <a:solidFill>
              <a:schemeClr val="bg1"/>
            </a:solidFill>
          </a:endParaRPr>
        </a:p>
        <a:p>
          <a:r>
            <a:rPr lang="en-US" sz="1200" dirty="0">
              <a:solidFill>
                <a:schemeClr val="bg1"/>
              </a:solidFill>
            </a:rPr>
            <a:t>Regional qualifying 30 May – 01 June</a:t>
          </a:r>
        </a:p>
        <a:p>
          <a:r>
            <a:rPr lang="en-US" sz="1200" dirty="0">
              <a:solidFill>
                <a:schemeClr val="bg1"/>
              </a:solidFill>
            </a:rPr>
            <a:t>Palmerston North</a:t>
          </a:r>
          <a:endParaRPr lang="en-US" sz="1200" dirty="0"/>
        </a:p>
      </dgm:t>
    </dgm:pt>
    <dgm:pt modelId="{76391CCB-44C1-4C6F-A7AB-5A1A9AE16946}" type="parTrans" cxnId="{59D11749-5122-4DF6-8E59-330AE50B5688}">
      <dgm:prSet/>
      <dgm:spPr/>
      <dgm:t>
        <a:bodyPr/>
        <a:lstStyle/>
        <a:p>
          <a:endParaRPr lang="en-NZ"/>
        </a:p>
      </dgm:t>
    </dgm:pt>
    <dgm:pt modelId="{E9FD7E41-BF9A-4A48-B2AA-E6D9C8C89CB3}" type="sibTrans" cxnId="{59D11749-5122-4DF6-8E59-330AE50B5688}">
      <dgm:prSet/>
      <dgm:spPr/>
      <dgm:t>
        <a:bodyPr/>
        <a:lstStyle/>
        <a:p>
          <a:endParaRPr lang="en-NZ"/>
        </a:p>
      </dgm:t>
    </dgm:pt>
    <dgm:pt modelId="{D2DCCB19-619C-4C5C-B05A-A15616FDE01D}">
      <dgm:prSet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Notes:</a:t>
          </a:r>
        </a:p>
        <a:p>
          <a:r>
            <a:rPr lang="en-US" sz="1200" dirty="0"/>
            <a:t>No training Easter Break</a:t>
          </a:r>
        </a:p>
        <a:p>
          <a:r>
            <a:rPr lang="en-US" sz="1200" dirty="0"/>
            <a:t>No training April school holidays</a:t>
          </a:r>
        </a:p>
      </dgm:t>
    </dgm:pt>
    <dgm:pt modelId="{D2BE9D4B-36D4-4B8D-8774-0B340F4136E5}" type="parTrans" cxnId="{16A5B827-3FDA-4573-BDCF-961E2FAA26B6}">
      <dgm:prSet/>
      <dgm:spPr/>
      <dgm:t>
        <a:bodyPr/>
        <a:lstStyle/>
        <a:p>
          <a:endParaRPr lang="en-NZ"/>
        </a:p>
      </dgm:t>
    </dgm:pt>
    <dgm:pt modelId="{6B4FBFD0-4A4B-4ED0-A00B-F3FD1B62CBFA}" type="sibTrans" cxnId="{16A5B827-3FDA-4573-BDCF-961E2FAA26B6}">
      <dgm:prSet/>
      <dgm:spPr/>
      <dgm:t>
        <a:bodyPr/>
        <a:lstStyle/>
        <a:p>
          <a:endParaRPr lang="en-NZ"/>
        </a:p>
      </dgm:t>
    </dgm:pt>
    <dgm:pt modelId="{A9EA46B4-C0E2-4304-99E2-9FA2A7EBB13A}" type="pres">
      <dgm:prSet presAssocID="{52FE9BA7-D370-4F73-BAB0-5AFC85A49C6E}" presName="Name0" presStyleCnt="0">
        <dgm:presLayoutVars>
          <dgm:dir/>
          <dgm:resizeHandles val="exact"/>
        </dgm:presLayoutVars>
      </dgm:prSet>
      <dgm:spPr/>
    </dgm:pt>
    <dgm:pt modelId="{49DDFFC2-5280-433F-8318-E05D9DE12D8B}" type="pres">
      <dgm:prSet presAssocID="{52FE9BA7-D370-4F73-BAB0-5AFC85A49C6E}" presName="fgShape" presStyleLbl="fgShp" presStyleIdx="0" presStyleCnt="1" custLinFactNeighborX="0" custLinFactNeighborY="-6826"/>
      <dgm:spPr/>
    </dgm:pt>
    <dgm:pt modelId="{3BFA83D3-2549-45CA-B7CE-CDD0441E6327}" type="pres">
      <dgm:prSet presAssocID="{52FE9BA7-D370-4F73-BAB0-5AFC85A49C6E}" presName="linComp" presStyleCnt="0"/>
      <dgm:spPr/>
    </dgm:pt>
    <dgm:pt modelId="{FB5AF415-CEA3-44F2-9FAD-FEDD5D2D8DCC}" type="pres">
      <dgm:prSet presAssocID="{34E633F0-A8D3-4373-B8D8-CB6C6EB57C54}" presName="compNode" presStyleCnt="0"/>
      <dgm:spPr/>
    </dgm:pt>
    <dgm:pt modelId="{D7494E19-8E35-46B7-B18C-3F9091C7D57B}" type="pres">
      <dgm:prSet presAssocID="{34E633F0-A8D3-4373-B8D8-CB6C6EB57C54}" presName="bkgdShape" presStyleLbl="node1" presStyleIdx="0" presStyleCnt="5" custScaleX="113483" custLinFactNeighborX="1833"/>
      <dgm:spPr/>
    </dgm:pt>
    <dgm:pt modelId="{C0006FD6-118F-4768-B181-D6BDDDA1437B}" type="pres">
      <dgm:prSet presAssocID="{34E633F0-A8D3-4373-B8D8-CB6C6EB57C54}" presName="nodeTx" presStyleLbl="node1" presStyleIdx="0" presStyleCnt="5">
        <dgm:presLayoutVars>
          <dgm:bulletEnabled val="1"/>
        </dgm:presLayoutVars>
      </dgm:prSet>
      <dgm:spPr/>
    </dgm:pt>
    <dgm:pt modelId="{E92F2E55-9702-40CB-8D27-4BE4830A61BC}" type="pres">
      <dgm:prSet presAssocID="{34E633F0-A8D3-4373-B8D8-CB6C6EB57C54}" presName="invisiNode" presStyleLbl="node1" presStyleIdx="0" presStyleCnt="5"/>
      <dgm:spPr/>
    </dgm:pt>
    <dgm:pt modelId="{3376154C-4E47-4BE1-A2A9-AA38AA75D99E}" type="pres">
      <dgm:prSet presAssocID="{34E633F0-A8D3-4373-B8D8-CB6C6EB57C54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  <dgm:extLst>
        <a:ext uri="{E40237B7-FDA0-4F09-8148-C483321AD2D9}">
          <dgm14:cNvPr xmlns:dgm14="http://schemas.microsoft.com/office/drawing/2010/diagram" id="0" name="" descr="Girl holding basketball"/>
        </a:ext>
      </dgm:extLst>
    </dgm:pt>
    <dgm:pt modelId="{2961D548-E536-4175-8242-97E87CAC54CF}" type="pres">
      <dgm:prSet presAssocID="{ABC8A2B1-E294-46C7-9AE1-0F1CDB33326E}" presName="sibTrans" presStyleLbl="sibTrans2D1" presStyleIdx="0" presStyleCnt="0"/>
      <dgm:spPr/>
    </dgm:pt>
    <dgm:pt modelId="{C3203BA9-39D9-4E5F-9EE2-D6B63425CACC}" type="pres">
      <dgm:prSet presAssocID="{46F5B3D5-D14D-4FCC-AC4F-EE76968BFCB3}" presName="compNode" presStyleCnt="0"/>
      <dgm:spPr/>
    </dgm:pt>
    <dgm:pt modelId="{A8C201E0-36E3-4A5F-8FF5-1F3F0A529991}" type="pres">
      <dgm:prSet presAssocID="{46F5B3D5-D14D-4FCC-AC4F-EE76968BFCB3}" presName="bkgdShape" presStyleLbl="node1" presStyleIdx="1" presStyleCnt="5" custScaleX="113249" custLinFactNeighborX="687"/>
      <dgm:spPr/>
    </dgm:pt>
    <dgm:pt modelId="{2F1F4B9A-1968-4DAE-9367-79E54E4B50D9}" type="pres">
      <dgm:prSet presAssocID="{46F5B3D5-D14D-4FCC-AC4F-EE76968BFCB3}" presName="nodeTx" presStyleLbl="node1" presStyleIdx="1" presStyleCnt="5">
        <dgm:presLayoutVars>
          <dgm:bulletEnabled val="1"/>
        </dgm:presLayoutVars>
      </dgm:prSet>
      <dgm:spPr/>
    </dgm:pt>
    <dgm:pt modelId="{BBEA289B-0770-458C-98F0-B93889BFD093}" type="pres">
      <dgm:prSet presAssocID="{46F5B3D5-D14D-4FCC-AC4F-EE76968BFCB3}" presName="invisiNode" presStyleLbl="node1" presStyleIdx="1" presStyleCnt="5"/>
      <dgm:spPr/>
    </dgm:pt>
    <dgm:pt modelId="{29B32B8B-B1D0-4D6A-BCF9-7345569EA532}" type="pres">
      <dgm:prSet presAssocID="{46F5B3D5-D14D-4FCC-AC4F-EE76968BFCB3}" presName="imagNode" presStyleLbl="fgImgPlace1" presStyleIdx="1" presStyleCnt="5" custLinFactNeighborX="1216" custLinFactNeighborY="-855"/>
      <dgm:spPr/>
    </dgm:pt>
    <dgm:pt modelId="{25981E7C-27C0-4F02-8787-412D1711F2CC}" type="pres">
      <dgm:prSet presAssocID="{39AC5723-E6CE-4F6A-AD1C-3DA7ED5C4167}" presName="sibTrans" presStyleLbl="sibTrans2D1" presStyleIdx="0" presStyleCnt="0"/>
      <dgm:spPr/>
    </dgm:pt>
    <dgm:pt modelId="{36563C82-57D9-4C82-8D55-F0999E522A18}" type="pres">
      <dgm:prSet presAssocID="{B1E0EF07-AD3D-4BA8-8754-69310092648F}" presName="compNode" presStyleCnt="0"/>
      <dgm:spPr/>
    </dgm:pt>
    <dgm:pt modelId="{32664531-3710-4D04-BDC6-D919C0F4416E}" type="pres">
      <dgm:prSet presAssocID="{B1E0EF07-AD3D-4BA8-8754-69310092648F}" presName="bkgdShape" presStyleLbl="node1" presStyleIdx="2" presStyleCnt="5" custLinFactNeighborX="4000"/>
      <dgm:spPr/>
    </dgm:pt>
    <dgm:pt modelId="{24FFF953-0100-4474-BA78-10C47C125ED6}" type="pres">
      <dgm:prSet presAssocID="{B1E0EF07-AD3D-4BA8-8754-69310092648F}" presName="nodeTx" presStyleLbl="node1" presStyleIdx="2" presStyleCnt="5">
        <dgm:presLayoutVars>
          <dgm:bulletEnabled val="1"/>
        </dgm:presLayoutVars>
      </dgm:prSet>
      <dgm:spPr/>
    </dgm:pt>
    <dgm:pt modelId="{065B3257-1E57-44FC-A4F1-B51B94F30295}" type="pres">
      <dgm:prSet presAssocID="{B1E0EF07-AD3D-4BA8-8754-69310092648F}" presName="invisiNode" presStyleLbl="node1" presStyleIdx="2" presStyleCnt="5"/>
      <dgm:spPr/>
    </dgm:pt>
    <dgm:pt modelId="{A73D1B97-EC20-40F2-BEFC-DA8BE0D98430}" type="pres">
      <dgm:prSet presAssocID="{B1E0EF07-AD3D-4BA8-8754-69310092648F}" presName="imagNode" presStyleLbl="fgImgPlace1" presStyleIdx="2" presStyleCnt="5"/>
      <dgm:spPr/>
    </dgm:pt>
    <dgm:pt modelId="{B4244E38-8DEB-44EF-A121-865D1EA159CE}" type="pres">
      <dgm:prSet presAssocID="{5134C852-6857-475B-9C44-2592E93ED35A}" presName="sibTrans" presStyleLbl="sibTrans2D1" presStyleIdx="0" presStyleCnt="0"/>
      <dgm:spPr/>
    </dgm:pt>
    <dgm:pt modelId="{B4B7C821-9906-4177-A9F9-F1F931899E99}" type="pres">
      <dgm:prSet presAssocID="{7817147A-3EF6-46EA-A265-490E6CCEB5BD}" presName="compNode" presStyleCnt="0"/>
      <dgm:spPr/>
    </dgm:pt>
    <dgm:pt modelId="{701B6B50-B5E1-466E-993B-7C9ADAE17CEA}" type="pres">
      <dgm:prSet presAssocID="{7817147A-3EF6-46EA-A265-490E6CCEB5BD}" presName="bkgdShape" presStyleLbl="node1" presStyleIdx="3" presStyleCnt="5" custLinFactNeighborX="4278"/>
      <dgm:spPr/>
    </dgm:pt>
    <dgm:pt modelId="{E679F5B1-16C1-4B25-9156-87B75B4AD81E}" type="pres">
      <dgm:prSet presAssocID="{7817147A-3EF6-46EA-A265-490E6CCEB5BD}" presName="nodeTx" presStyleLbl="node1" presStyleIdx="3" presStyleCnt="5">
        <dgm:presLayoutVars>
          <dgm:bulletEnabled val="1"/>
        </dgm:presLayoutVars>
      </dgm:prSet>
      <dgm:spPr/>
    </dgm:pt>
    <dgm:pt modelId="{0690A4B4-519A-44B4-8E3E-6B4773D2BC32}" type="pres">
      <dgm:prSet presAssocID="{7817147A-3EF6-46EA-A265-490E6CCEB5BD}" presName="invisiNode" presStyleLbl="node1" presStyleIdx="3" presStyleCnt="5"/>
      <dgm:spPr/>
    </dgm:pt>
    <dgm:pt modelId="{425669E4-76A5-4C67-8153-0CFEA08D8AEB}" type="pres">
      <dgm:prSet presAssocID="{7817147A-3EF6-46EA-A265-490E6CCEB5BD}" presName="imagNode" presStyleLbl="fgImgPlace1" presStyleIdx="3" presStyleCnt="5"/>
      <dgm:spPr/>
    </dgm:pt>
    <dgm:pt modelId="{E18BB778-E6F7-43A8-B9A5-9576F2D837DB}" type="pres">
      <dgm:prSet presAssocID="{E9FD7E41-BF9A-4A48-B2AA-E6D9C8C89CB3}" presName="sibTrans" presStyleLbl="sibTrans2D1" presStyleIdx="0" presStyleCnt="0"/>
      <dgm:spPr/>
    </dgm:pt>
    <dgm:pt modelId="{3626DC05-1C43-46F0-87B5-2ED8639CE2A8}" type="pres">
      <dgm:prSet presAssocID="{D2DCCB19-619C-4C5C-B05A-A15616FDE01D}" presName="compNode" presStyleCnt="0"/>
      <dgm:spPr/>
    </dgm:pt>
    <dgm:pt modelId="{F8C244EA-DE46-4184-8C6D-DDED582E11D4}" type="pres">
      <dgm:prSet presAssocID="{D2DCCB19-619C-4C5C-B05A-A15616FDE01D}" presName="bkgdShape" presStyleLbl="node1" presStyleIdx="4" presStyleCnt="5" custLinFactNeighborX="66"/>
      <dgm:spPr/>
    </dgm:pt>
    <dgm:pt modelId="{5D2E4AE8-675A-455F-87B8-940888AA94BA}" type="pres">
      <dgm:prSet presAssocID="{D2DCCB19-619C-4C5C-B05A-A15616FDE01D}" presName="nodeTx" presStyleLbl="node1" presStyleIdx="4" presStyleCnt="5">
        <dgm:presLayoutVars>
          <dgm:bulletEnabled val="1"/>
        </dgm:presLayoutVars>
      </dgm:prSet>
      <dgm:spPr/>
    </dgm:pt>
    <dgm:pt modelId="{A575C606-366F-4EC4-AD8B-B8324BDE5CA5}" type="pres">
      <dgm:prSet presAssocID="{D2DCCB19-619C-4C5C-B05A-A15616FDE01D}" presName="invisiNode" presStyleLbl="node1" presStyleIdx="4" presStyleCnt="5"/>
      <dgm:spPr/>
    </dgm:pt>
    <dgm:pt modelId="{24BA406A-C60A-473B-A0F9-AFAA95A00230}" type="pres">
      <dgm:prSet presAssocID="{D2DCCB19-619C-4C5C-B05A-A15616FDE01D}" presName="imagNode" presStyleLbl="fgImgPlace1" presStyleIdx="4" presStyleCnt="5"/>
      <dgm:spPr/>
    </dgm:pt>
  </dgm:ptLst>
  <dgm:cxnLst>
    <dgm:cxn modelId="{C5DFCC02-26EE-4B44-BF69-E7C07A831A3A}" type="presOf" srcId="{52FE9BA7-D370-4F73-BAB0-5AFC85A49C6E}" destId="{A9EA46B4-C0E2-4304-99E2-9FA2A7EBB13A}" srcOrd="0" destOrd="0" presId="urn:microsoft.com/office/officeart/2005/8/layout/hList7"/>
    <dgm:cxn modelId="{4F8AA419-D8A9-4FA6-BFF9-F02DFCC40914}" type="presOf" srcId="{B1E0EF07-AD3D-4BA8-8754-69310092648F}" destId="{24FFF953-0100-4474-BA78-10C47C125ED6}" srcOrd="1" destOrd="0" presId="urn:microsoft.com/office/officeart/2005/8/layout/hList7"/>
    <dgm:cxn modelId="{4F00521D-1DC0-4F4D-B64C-BF6E2EB1B945}" srcId="{52FE9BA7-D370-4F73-BAB0-5AFC85A49C6E}" destId="{46F5B3D5-D14D-4FCC-AC4F-EE76968BFCB3}" srcOrd="1" destOrd="0" parTransId="{A47E2008-B5FE-4F30-8943-A9400073FBBF}" sibTransId="{39AC5723-E6CE-4F6A-AD1C-3DA7ED5C4167}"/>
    <dgm:cxn modelId="{16A5B827-3FDA-4573-BDCF-961E2FAA26B6}" srcId="{52FE9BA7-D370-4F73-BAB0-5AFC85A49C6E}" destId="{D2DCCB19-619C-4C5C-B05A-A15616FDE01D}" srcOrd="4" destOrd="0" parTransId="{D2BE9D4B-36D4-4B8D-8774-0B340F4136E5}" sibTransId="{6B4FBFD0-4A4B-4ED0-A00B-F3FD1B62CBFA}"/>
    <dgm:cxn modelId="{680A2A5E-C8A4-4ED7-AEF9-43AFD795B535}" type="presOf" srcId="{E9FD7E41-BF9A-4A48-B2AA-E6D9C8C89CB3}" destId="{E18BB778-E6F7-43A8-B9A5-9576F2D837DB}" srcOrd="0" destOrd="0" presId="urn:microsoft.com/office/officeart/2005/8/layout/hList7"/>
    <dgm:cxn modelId="{DADDEA43-5489-47CD-B64A-9AD7064A053E}" type="presOf" srcId="{ABC8A2B1-E294-46C7-9AE1-0F1CDB33326E}" destId="{2961D548-E536-4175-8242-97E87CAC54CF}" srcOrd="0" destOrd="0" presId="urn:microsoft.com/office/officeart/2005/8/layout/hList7"/>
    <dgm:cxn modelId="{59D11749-5122-4DF6-8E59-330AE50B5688}" srcId="{52FE9BA7-D370-4F73-BAB0-5AFC85A49C6E}" destId="{7817147A-3EF6-46EA-A265-490E6CCEB5BD}" srcOrd="3" destOrd="0" parTransId="{76391CCB-44C1-4C6F-A7AB-5A1A9AE16946}" sibTransId="{E9FD7E41-BF9A-4A48-B2AA-E6D9C8C89CB3}"/>
    <dgm:cxn modelId="{9031344B-4C45-4B34-BE38-EE42F5CE85A2}" type="presOf" srcId="{46F5B3D5-D14D-4FCC-AC4F-EE76968BFCB3}" destId="{2F1F4B9A-1968-4DAE-9367-79E54E4B50D9}" srcOrd="1" destOrd="0" presId="urn:microsoft.com/office/officeart/2005/8/layout/hList7"/>
    <dgm:cxn modelId="{1CBB3775-B18A-485B-98F1-286FA0F489DE}" type="presOf" srcId="{46F5B3D5-D14D-4FCC-AC4F-EE76968BFCB3}" destId="{A8C201E0-36E3-4A5F-8FF5-1F3F0A529991}" srcOrd="0" destOrd="0" presId="urn:microsoft.com/office/officeart/2005/8/layout/hList7"/>
    <dgm:cxn modelId="{1DCDD158-1F6D-4481-9636-B342309D1F62}" type="presOf" srcId="{39AC5723-E6CE-4F6A-AD1C-3DA7ED5C4167}" destId="{25981E7C-27C0-4F02-8787-412D1711F2CC}" srcOrd="0" destOrd="0" presId="urn:microsoft.com/office/officeart/2005/8/layout/hList7"/>
    <dgm:cxn modelId="{22BFF97F-36B2-46A0-A51D-3C2B452C0768}" type="presOf" srcId="{B1E0EF07-AD3D-4BA8-8754-69310092648F}" destId="{32664531-3710-4D04-BDC6-D919C0F4416E}" srcOrd="0" destOrd="0" presId="urn:microsoft.com/office/officeart/2005/8/layout/hList7"/>
    <dgm:cxn modelId="{B47BFB8A-4E04-4067-93DF-73AD901E8879}" type="presOf" srcId="{7817147A-3EF6-46EA-A265-490E6CCEB5BD}" destId="{701B6B50-B5E1-466E-993B-7C9ADAE17CEA}" srcOrd="0" destOrd="0" presId="urn:microsoft.com/office/officeart/2005/8/layout/hList7"/>
    <dgm:cxn modelId="{0497E08D-7D56-4675-9A50-D677CF0ED2B7}" srcId="{52FE9BA7-D370-4F73-BAB0-5AFC85A49C6E}" destId="{B1E0EF07-AD3D-4BA8-8754-69310092648F}" srcOrd="2" destOrd="0" parTransId="{687D1B66-4633-4988-8209-C4A9805EE6D3}" sibTransId="{5134C852-6857-475B-9C44-2592E93ED35A}"/>
    <dgm:cxn modelId="{9947419F-3A3A-4C86-A0B4-81A6CD1B5185}" type="presOf" srcId="{34E633F0-A8D3-4373-B8D8-CB6C6EB57C54}" destId="{D7494E19-8E35-46B7-B18C-3F9091C7D57B}" srcOrd="0" destOrd="0" presId="urn:microsoft.com/office/officeart/2005/8/layout/hList7"/>
    <dgm:cxn modelId="{FC6558A8-FD30-411B-8C63-CF9560449C7E}" srcId="{52FE9BA7-D370-4F73-BAB0-5AFC85A49C6E}" destId="{34E633F0-A8D3-4373-B8D8-CB6C6EB57C54}" srcOrd="0" destOrd="0" parTransId="{49256B1F-FBBE-4D10-8213-18BE3629E13C}" sibTransId="{ABC8A2B1-E294-46C7-9AE1-0F1CDB33326E}"/>
    <dgm:cxn modelId="{FA7A86BA-2337-48A6-BC8C-51A05017ECE3}" type="presOf" srcId="{5134C852-6857-475B-9C44-2592E93ED35A}" destId="{B4244E38-8DEB-44EF-A121-865D1EA159CE}" srcOrd="0" destOrd="0" presId="urn:microsoft.com/office/officeart/2005/8/layout/hList7"/>
    <dgm:cxn modelId="{EFC869C6-ABBA-46FA-8D7A-6EE977D186F6}" type="presOf" srcId="{D2DCCB19-619C-4C5C-B05A-A15616FDE01D}" destId="{F8C244EA-DE46-4184-8C6D-DDED582E11D4}" srcOrd="0" destOrd="0" presId="urn:microsoft.com/office/officeart/2005/8/layout/hList7"/>
    <dgm:cxn modelId="{29107EDD-794E-46E5-A86E-D45A223761B8}" type="presOf" srcId="{D2DCCB19-619C-4C5C-B05A-A15616FDE01D}" destId="{5D2E4AE8-675A-455F-87B8-940888AA94BA}" srcOrd="1" destOrd="0" presId="urn:microsoft.com/office/officeart/2005/8/layout/hList7"/>
    <dgm:cxn modelId="{FDCC0BE8-F3FB-413B-BCC4-0BB6E2723CE0}" type="presOf" srcId="{34E633F0-A8D3-4373-B8D8-CB6C6EB57C54}" destId="{C0006FD6-118F-4768-B181-D6BDDDA1437B}" srcOrd="1" destOrd="0" presId="urn:microsoft.com/office/officeart/2005/8/layout/hList7"/>
    <dgm:cxn modelId="{3062D0FF-CC75-4A34-BDDB-DF3551C0D534}" type="presOf" srcId="{7817147A-3EF6-46EA-A265-490E6CCEB5BD}" destId="{E679F5B1-16C1-4B25-9156-87B75B4AD81E}" srcOrd="1" destOrd="0" presId="urn:microsoft.com/office/officeart/2005/8/layout/hList7"/>
    <dgm:cxn modelId="{B3484A65-59BE-4A1B-AE87-216F3C68DCC1}" type="presParOf" srcId="{A9EA46B4-C0E2-4304-99E2-9FA2A7EBB13A}" destId="{49DDFFC2-5280-433F-8318-E05D9DE12D8B}" srcOrd="0" destOrd="0" presId="urn:microsoft.com/office/officeart/2005/8/layout/hList7"/>
    <dgm:cxn modelId="{A879CF85-1073-444B-B908-CDA612A8B6F3}" type="presParOf" srcId="{A9EA46B4-C0E2-4304-99E2-9FA2A7EBB13A}" destId="{3BFA83D3-2549-45CA-B7CE-CDD0441E6327}" srcOrd="1" destOrd="0" presId="urn:microsoft.com/office/officeart/2005/8/layout/hList7"/>
    <dgm:cxn modelId="{1D6A1971-284D-4795-8E1C-80F5264FF15E}" type="presParOf" srcId="{3BFA83D3-2549-45CA-B7CE-CDD0441E6327}" destId="{FB5AF415-CEA3-44F2-9FAD-FEDD5D2D8DCC}" srcOrd="0" destOrd="0" presId="urn:microsoft.com/office/officeart/2005/8/layout/hList7"/>
    <dgm:cxn modelId="{6FFB0495-84E0-4DEE-BC57-07445BD2B173}" type="presParOf" srcId="{FB5AF415-CEA3-44F2-9FAD-FEDD5D2D8DCC}" destId="{D7494E19-8E35-46B7-B18C-3F9091C7D57B}" srcOrd="0" destOrd="0" presId="urn:microsoft.com/office/officeart/2005/8/layout/hList7"/>
    <dgm:cxn modelId="{00C8932C-D5DB-4C15-8C53-53EACD29282F}" type="presParOf" srcId="{FB5AF415-CEA3-44F2-9FAD-FEDD5D2D8DCC}" destId="{C0006FD6-118F-4768-B181-D6BDDDA1437B}" srcOrd="1" destOrd="0" presId="urn:microsoft.com/office/officeart/2005/8/layout/hList7"/>
    <dgm:cxn modelId="{A6568EB6-C346-49CC-A4D7-E0418AD5EA16}" type="presParOf" srcId="{FB5AF415-CEA3-44F2-9FAD-FEDD5D2D8DCC}" destId="{E92F2E55-9702-40CB-8D27-4BE4830A61BC}" srcOrd="2" destOrd="0" presId="urn:microsoft.com/office/officeart/2005/8/layout/hList7"/>
    <dgm:cxn modelId="{2D3275A2-A3F1-431E-B739-F5ECF75AB9C2}" type="presParOf" srcId="{FB5AF415-CEA3-44F2-9FAD-FEDD5D2D8DCC}" destId="{3376154C-4E47-4BE1-A2A9-AA38AA75D99E}" srcOrd="3" destOrd="0" presId="urn:microsoft.com/office/officeart/2005/8/layout/hList7"/>
    <dgm:cxn modelId="{28688BAC-B46F-4E5F-81F4-89898DBE1263}" type="presParOf" srcId="{3BFA83D3-2549-45CA-B7CE-CDD0441E6327}" destId="{2961D548-E536-4175-8242-97E87CAC54CF}" srcOrd="1" destOrd="0" presId="urn:microsoft.com/office/officeart/2005/8/layout/hList7"/>
    <dgm:cxn modelId="{3C054A70-6D77-4CB2-9DCD-9E8C1E74F209}" type="presParOf" srcId="{3BFA83D3-2549-45CA-B7CE-CDD0441E6327}" destId="{C3203BA9-39D9-4E5F-9EE2-D6B63425CACC}" srcOrd="2" destOrd="0" presId="urn:microsoft.com/office/officeart/2005/8/layout/hList7"/>
    <dgm:cxn modelId="{5C9178C2-2EEA-4BB6-81C0-C4A61C3A66B9}" type="presParOf" srcId="{C3203BA9-39D9-4E5F-9EE2-D6B63425CACC}" destId="{A8C201E0-36E3-4A5F-8FF5-1F3F0A529991}" srcOrd="0" destOrd="0" presId="urn:microsoft.com/office/officeart/2005/8/layout/hList7"/>
    <dgm:cxn modelId="{3635BFDB-A555-4059-9967-A34DF29622DA}" type="presParOf" srcId="{C3203BA9-39D9-4E5F-9EE2-D6B63425CACC}" destId="{2F1F4B9A-1968-4DAE-9367-79E54E4B50D9}" srcOrd="1" destOrd="0" presId="urn:microsoft.com/office/officeart/2005/8/layout/hList7"/>
    <dgm:cxn modelId="{0A9E1CD3-BF58-4729-9551-421C7582F6BA}" type="presParOf" srcId="{C3203BA9-39D9-4E5F-9EE2-D6B63425CACC}" destId="{BBEA289B-0770-458C-98F0-B93889BFD093}" srcOrd="2" destOrd="0" presId="urn:microsoft.com/office/officeart/2005/8/layout/hList7"/>
    <dgm:cxn modelId="{31391446-A5A7-4262-BE1C-4D0481A483C0}" type="presParOf" srcId="{C3203BA9-39D9-4E5F-9EE2-D6B63425CACC}" destId="{29B32B8B-B1D0-4D6A-BCF9-7345569EA532}" srcOrd="3" destOrd="0" presId="urn:microsoft.com/office/officeart/2005/8/layout/hList7"/>
    <dgm:cxn modelId="{5D800F5E-A6A2-47C6-B4A9-574B27CD665E}" type="presParOf" srcId="{3BFA83D3-2549-45CA-B7CE-CDD0441E6327}" destId="{25981E7C-27C0-4F02-8787-412D1711F2CC}" srcOrd="3" destOrd="0" presId="urn:microsoft.com/office/officeart/2005/8/layout/hList7"/>
    <dgm:cxn modelId="{3994603A-1E84-4BDB-BCF5-4DF80C650EEB}" type="presParOf" srcId="{3BFA83D3-2549-45CA-B7CE-CDD0441E6327}" destId="{36563C82-57D9-4C82-8D55-F0999E522A18}" srcOrd="4" destOrd="0" presId="urn:microsoft.com/office/officeart/2005/8/layout/hList7"/>
    <dgm:cxn modelId="{002D8B45-C1A0-48F1-B995-538D47EB4969}" type="presParOf" srcId="{36563C82-57D9-4C82-8D55-F0999E522A18}" destId="{32664531-3710-4D04-BDC6-D919C0F4416E}" srcOrd="0" destOrd="0" presId="urn:microsoft.com/office/officeart/2005/8/layout/hList7"/>
    <dgm:cxn modelId="{51101654-1716-4ACC-8D5C-1C20B2BE688D}" type="presParOf" srcId="{36563C82-57D9-4C82-8D55-F0999E522A18}" destId="{24FFF953-0100-4474-BA78-10C47C125ED6}" srcOrd="1" destOrd="0" presId="urn:microsoft.com/office/officeart/2005/8/layout/hList7"/>
    <dgm:cxn modelId="{69082007-14F2-446D-837E-E4DD8327A80A}" type="presParOf" srcId="{36563C82-57D9-4C82-8D55-F0999E522A18}" destId="{065B3257-1E57-44FC-A4F1-B51B94F30295}" srcOrd="2" destOrd="0" presId="urn:microsoft.com/office/officeart/2005/8/layout/hList7"/>
    <dgm:cxn modelId="{4927C06F-3071-4B5E-9594-14099EBECAF1}" type="presParOf" srcId="{36563C82-57D9-4C82-8D55-F0999E522A18}" destId="{A73D1B97-EC20-40F2-BEFC-DA8BE0D98430}" srcOrd="3" destOrd="0" presId="urn:microsoft.com/office/officeart/2005/8/layout/hList7"/>
    <dgm:cxn modelId="{233E4EAD-35B8-4505-B7D1-71D289DBEB83}" type="presParOf" srcId="{3BFA83D3-2549-45CA-B7CE-CDD0441E6327}" destId="{B4244E38-8DEB-44EF-A121-865D1EA159CE}" srcOrd="5" destOrd="0" presId="urn:microsoft.com/office/officeart/2005/8/layout/hList7"/>
    <dgm:cxn modelId="{D3B7FC19-07FA-4215-823E-B6B91E5521B3}" type="presParOf" srcId="{3BFA83D3-2549-45CA-B7CE-CDD0441E6327}" destId="{B4B7C821-9906-4177-A9F9-F1F931899E99}" srcOrd="6" destOrd="0" presId="urn:microsoft.com/office/officeart/2005/8/layout/hList7"/>
    <dgm:cxn modelId="{D964A7C7-A4E6-4DE3-873B-2F8305F4DF5D}" type="presParOf" srcId="{B4B7C821-9906-4177-A9F9-F1F931899E99}" destId="{701B6B50-B5E1-466E-993B-7C9ADAE17CEA}" srcOrd="0" destOrd="0" presId="urn:microsoft.com/office/officeart/2005/8/layout/hList7"/>
    <dgm:cxn modelId="{2DC6E1E7-A2ED-4C57-BEC3-73DEAB806809}" type="presParOf" srcId="{B4B7C821-9906-4177-A9F9-F1F931899E99}" destId="{E679F5B1-16C1-4B25-9156-87B75B4AD81E}" srcOrd="1" destOrd="0" presId="urn:microsoft.com/office/officeart/2005/8/layout/hList7"/>
    <dgm:cxn modelId="{FF8C69DC-A3B5-4516-BFC2-6E7FDD71C516}" type="presParOf" srcId="{B4B7C821-9906-4177-A9F9-F1F931899E99}" destId="{0690A4B4-519A-44B4-8E3E-6B4773D2BC32}" srcOrd="2" destOrd="0" presId="urn:microsoft.com/office/officeart/2005/8/layout/hList7"/>
    <dgm:cxn modelId="{249E5E56-F610-45FC-97D6-C4C3090C242D}" type="presParOf" srcId="{B4B7C821-9906-4177-A9F9-F1F931899E99}" destId="{425669E4-76A5-4C67-8153-0CFEA08D8AEB}" srcOrd="3" destOrd="0" presId="urn:microsoft.com/office/officeart/2005/8/layout/hList7"/>
    <dgm:cxn modelId="{3F86FFD9-0C2D-4D2C-9285-678B5D8CD9D5}" type="presParOf" srcId="{3BFA83D3-2549-45CA-B7CE-CDD0441E6327}" destId="{E18BB778-E6F7-43A8-B9A5-9576F2D837DB}" srcOrd="7" destOrd="0" presId="urn:microsoft.com/office/officeart/2005/8/layout/hList7"/>
    <dgm:cxn modelId="{D960562F-5754-422A-B690-DB90AE937071}" type="presParOf" srcId="{3BFA83D3-2549-45CA-B7CE-CDD0441E6327}" destId="{3626DC05-1C43-46F0-87B5-2ED8639CE2A8}" srcOrd="8" destOrd="0" presId="urn:microsoft.com/office/officeart/2005/8/layout/hList7"/>
    <dgm:cxn modelId="{CBA86DE9-1175-4B57-84CC-F52C19D31110}" type="presParOf" srcId="{3626DC05-1C43-46F0-87B5-2ED8639CE2A8}" destId="{F8C244EA-DE46-4184-8C6D-DDED582E11D4}" srcOrd="0" destOrd="0" presId="urn:microsoft.com/office/officeart/2005/8/layout/hList7"/>
    <dgm:cxn modelId="{EAAA7FFC-CCC2-4A5B-9B2F-BF00246733E1}" type="presParOf" srcId="{3626DC05-1C43-46F0-87B5-2ED8639CE2A8}" destId="{5D2E4AE8-675A-455F-87B8-940888AA94BA}" srcOrd="1" destOrd="0" presId="urn:microsoft.com/office/officeart/2005/8/layout/hList7"/>
    <dgm:cxn modelId="{BA5C5C19-F071-4649-95D3-954B982C6341}" type="presParOf" srcId="{3626DC05-1C43-46F0-87B5-2ED8639CE2A8}" destId="{A575C606-366F-4EC4-AD8B-B8324BDE5CA5}" srcOrd="2" destOrd="0" presId="urn:microsoft.com/office/officeart/2005/8/layout/hList7"/>
    <dgm:cxn modelId="{1B7FB3F9-1DE3-40D3-83FC-11D17E9D26B2}" type="presParOf" srcId="{3626DC05-1C43-46F0-87B5-2ED8639CE2A8}" destId="{24BA406A-C60A-473B-A0F9-AFAA95A0023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424757-A0FD-4A94-B0F3-14815008DD5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4C714F8A-C2DE-4601-B2A8-39A8DDA7EE00}">
      <dgm:prSet phldrT="[Text]"/>
      <dgm:spPr/>
      <dgm:t>
        <a:bodyPr/>
        <a:lstStyle/>
        <a:p>
          <a:r>
            <a:rPr lang="en-US" dirty="0"/>
            <a:t>Training Schedule   U20	</a:t>
          </a:r>
          <a:endParaRPr lang="en-NZ" dirty="0"/>
        </a:p>
      </dgm:t>
    </dgm:pt>
    <dgm:pt modelId="{76721608-4BE8-44F1-BCE4-04828A8598CF}" type="parTrans" cxnId="{7F2F2272-564E-48C6-9EFD-47106DF65CB1}">
      <dgm:prSet/>
      <dgm:spPr/>
      <dgm:t>
        <a:bodyPr/>
        <a:lstStyle/>
        <a:p>
          <a:endParaRPr lang="en-NZ"/>
        </a:p>
      </dgm:t>
    </dgm:pt>
    <dgm:pt modelId="{AD445DDC-BD60-4FCB-86DB-D1638E7C1362}" type="sibTrans" cxnId="{7F2F2272-564E-48C6-9EFD-47106DF65CB1}">
      <dgm:prSet/>
      <dgm:spPr/>
      <dgm:t>
        <a:bodyPr/>
        <a:lstStyle/>
        <a:p>
          <a:endParaRPr lang="en-NZ"/>
        </a:p>
      </dgm:t>
    </dgm:pt>
    <dgm:pt modelId="{D97793E5-2C8E-407E-A3CD-18C01D17F054}">
      <dgm:prSet phldrT="[Text]"/>
      <dgm:spPr/>
      <dgm:t>
        <a:bodyPr/>
        <a:lstStyle/>
        <a:p>
          <a:r>
            <a:rPr lang="en-US" dirty="0"/>
            <a:t>Start Date: 28 Jan 6pm – 7.30pm</a:t>
          </a:r>
        </a:p>
        <a:p>
          <a:r>
            <a:rPr lang="en-US" dirty="0"/>
            <a:t>04 Feb,11, 18 &amp; 25 Feb</a:t>
          </a:r>
        </a:p>
        <a:p>
          <a:r>
            <a:rPr lang="en-US" dirty="0"/>
            <a:t>04 March, 11, &amp; 18</a:t>
          </a:r>
        </a:p>
        <a:p>
          <a:r>
            <a:rPr lang="en-US" dirty="0"/>
            <a:t>No training 25 March</a:t>
          </a:r>
        </a:p>
        <a:p>
          <a:r>
            <a:rPr lang="en-US" dirty="0"/>
            <a:t>01</a:t>
          </a:r>
          <a:r>
            <a:rPr lang="en-US" baseline="30000" dirty="0"/>
            <a:t>st</a:t>
          </a:r>
          <a:r>
            <a:rPr lang="en-US" dirty="0"/>
            <a:t> April</a:t>
          </a:r>
        </a:p>
        <a:p>
          <a:r>
            <a:rPr lang="en-US" dirty="0"/>
            <a:t>Wednesdays</a:t>
          </a:r>
          <a:endParaRPr lang="en-NZ" dirty="0"/>
        </a:p>
      </dgm:t>
    </dgm:pt>
    <dgm:pt modelId="{B1B1FC3A-6864-4250-B248-6E03E7ED6291}" type="parTrans" cxnId="{2C03D1DA-B6D4-4267-B039-518A9D05F0D9}">
      <dgm:prSet/>
      <dgm:spPr/>
      <dgm:t>
        <a:bodyPr/>
        <a:lstStyle/>
        <a:p>
          <a:endParaRPr lang="en-NZ"/>
        </a:p>
      </dgm:t>
    </dgm:pt>
    <dgm:pt modelId="{5C9FAA77-B25F-4F7E-BE76-98D93D3BE104}" type="sibTrans" cxnId="{2C03D1DA-B6D4-4267-B039-518A9D05F0D9}">
      <dgm:prSet/>
      <dgm:spPr/>
      <dgm:t>
        <a:bodyPr/>
        <a:lstStyle/>
        <a:p>
          <a:endParaRPr lang="en-NZ"/>
        </a:p>
      </dgm:t>
    </dgm:pt>
    <dgm:pt modelId="{82A3E9E9-8A28-421F-A2C9-2F101502F476}">
      <dgm:prSet phldrT="[Text]"/>
      <dgm:spPr/>
      <dgm:t>
        <a:bodyPr/>
        <a:lstStyle/>
        <a:p>
          <a:r>
            <a:rPr lang="en-NZ" dirty="0"/>
            <a:t>Training Resumes: 26 April</a:t>
          </a:r>
        </a:p>
        <a:p>
          <a:r>
            <a:rPr lang="en-NZ" dirty="0"/>
            <a:t>Venue &amp; Time TBC</a:t>
          </a:r>
        </a:p>
        <a:p>
          <a:r>
            <a:rPr lang="en-NZ" dirty="0"/>
            <a:t>Sunday Sessions</a:t>
          </a:r>
        </a:p>
      </dgm:t>
    </dgm:pt>
    <dgm:pt modelId="{FD3867A8-02BF-4776-AFB3-D711DD18D62F}" type="parTrans" cxnId="{C3F434D9-3CFA-4B35-98F1-DD6A364AF94B}">
      <dgm:prSet/>
      <dgm:spPr/>
      <dgm:t>
        <a:bodyPr/>
        <a:lstStyle/>
        <a:p>
          <a:endParaRPr lang="en-NZ"/>
        </a:p>
      </dgm:t>
    </dgm:pt>
    <dgm:pt modelId="{017B9187-FECF-4CFA-BAC6-972B0F41865A}" type="sibTrans" cxnId="{C3F434D9-3CFA-4B35-98F1-DD6A364AF94B}">
      <dgm:prSet/>
      <dgm:spPr/>
      <dgm:t>
        <a:bodyPr/>
        <a:lstStyle/>
        <a:p>
          <a:endParaRPr lang="en-NZ"/>
        </a:p>
      </dgm:t>
    </dgm:pt>
    <dgm:pt modelId="{81828864-DBBD-4348-9E9C-799DDBC01E7A}">
      <dgm:prSet phldrT="[Text]"/>
      <dgm:spPr/>
      <dgm:t>
        <a:bodyPr/>
        <a:lstStyle/>
        <a:p>
          <a:r>
            <a:rPr lang="en-US" dirty="0"/>
            <a:t>Training Schedule U18</a:t>
          </a:r>
          <a:endParaRPr lang="en-NZ" dirty="0"/>
        </a:p>
      </dgm:t>
    </dgm:pt>
    <dgm:pt modelId="{842FE9D8-0178-4FD4-9101-25F776F954F5}" type="parTrans" cxnId="{70061296-D76F-4A2E-82C7-B4CEB325BB0F}">
      <dgm:prSet/>
      <dgm:spPr/>
      <dgm:t>
        <a:bodyPr/>
        <a:lstStyle/>
        <a:p>
          <a:endParaRPr lang="en-NZ"/>
        </a:p>
      </dgm:t>
    </dgm:pt>
    <dgm:pt modelId="{44AF3149-27EA-4741-A682-2237768B9A2E}" type="sibTrans" cxnId="{70061296-D76F-4A2E-82C7-B4CEB325BB0F}">
      <dgm:prSet/>
      <dgm:spPr/>
      <dgm:t>
        <a:bodyPr/>
        <a:lstStyle/>
        <a:p>
          <a:endParaRPr lang="en-NZ"/>
        </a:p>
      </dgm:t>
    </dgm:pt>
    <dgm:pt modelId="{4DFFC634-6861-4AA9-AEAC-D3155BEF0F4A}">
      <dgm:prSet phldrT="[Text]" custT="1"/>
      <dgm:spPr/>
      <dgm:t>
        <a:bodyPr/>
        <a:lstStyle/>
        <a:p>
          <a:r>
            <a:rPr lang="en-US" sz="1100" dirty="0"/>
            <a:t>Start Date: 28 Jan 4pm – 6pm</a:t>
          </a:r>
        </a:p>
        <a:p>
          <a:r>
            <a:rPr lang="en-US" sz="1100" dirty="0"/>
            <a:t>04 Feb,11, 18 &amp; 25 Feb</a:t>
          </a:r>
        </a:p>
        <a:p>
          <a:r>
            <a:rPr lang="en-US" sz="1100" dirty="0"/>
            <a:t>04 March, 11, &amp; 18</a:t>
          </a:r>
        </a:p>
        <a:p>
          <a:r>
            <a:rPr lang="en-US" sz="1100" dirty="0"/>
            <a:t>No training 25 March</a:t>
          </a:r>
        </a:p>
        <a:p>
          <a:r>
            <a:rPr lang="en-US" sz="1100" dirty="0"/>
            <a:t>01</a:t>
          </a:r>
          <a:r>
            <a:rPr lang="en-US" sz="1100" baseline="30000" dirty="0"/>
            <a:t>st</a:t>
          </a:r>
          <a:r>
            <a:rPr lang="en-US" sz="1100" dirty="0"/>
            <a:t> April</a:t>
          </a:r>
        </a:p>
        <a:p>
          <a:r>
            <a:rPr lang="en-US" sz="1100" dirty="0"/>
            <a:t>Wednesdays</a:t>
          </a:r>
        </a:p>
        <a:p>
          <a:endParaRPr lang="en-NZ" sz="1000" dirty="0"/>
        </a:p>
      </dgm:t>
    </dgm:pt>
    <dgm:pt modelId="{273A9213-700C-47D5-A853-2AB297F67B65}" type="parTrans" cxnId="{CFC238B8-ABCD-43D6-9C2D-640417805483}">
      <dgm:prSet/>
      <dgm:spPr/>
      <dgm:t>
        <a:bodyPr/>
        <a:lstStyle/>
        <a:p>
          <a:endParaRPr lang="en-NZ"/>
        </a:p>
      </dgm:t>
    </dgm:pt>
    <dgm:pt modelId="{B1652126-6175-460B-9D71-319D74315DAD}" type="sibTrans" cxnId="{CFC238B8-ABCD-43D6-9C2D-640417805483}">
      <dgm:prSet/>
      <dgm:spPr/>
      <dgm:t>
        <a:bodyPr/>
        <a:lstStyle/>
        <a:p>
          <a:endParaRPr lang="en-NZ"/>
        </a:p>
      </dgm:t>
    </dgm:pt>
    <dgm:pt modelId="{A6F4C56A-9DAB-4350-BFB7-D5B5A3550A83}">
      <dgm:prSet phldrT="[Text]"/>
      <dgm:spPr/>
      <dgm:t>
        <a:bodyPr/>
        <a:lstStyle/>
        <a:p>
          <a:r>
            <a:rPr lang="en-NZ" dirty="0"/>
            <a:t>Training Resumes: 26 April</a:t>
          </a:r>
        </a:p>
        <a:p>
          <a:r>
            <a:rPr lang="en-NZ" dirty="0"/>
            <a:t>Venue &amp; Time TBC</a:t>
          </a:r>
        </a:p>
        <a:p>
          <a:r>
            <a:rPr lang="en-NZ" dirty="0"/>
            <a:t>Sunday Sessions</a:t>
          </a:r>
        </a:p>
      </dgm:t>
    </dgm:pt>
    <dgm:pt modelId="{745FF8DE-E792-4D36-A847-66DB5E012FE1}" type="parTrans" cxnId="{327E5BCB-80D2-4465-B929-6D115130718F}">
      <dgm:prSet/>
      <dgm:spPr/>
      <dgm:t>
        <a:bodyPr/>
        <a:lstStyle/>
        <a:p>
          <a:endParaRPr lang="en-NZ"/>
        </a:p>
      </dgm:t>
    </dgm:pt>
    <dgm:pt modelId="{FF3649B9-A5E4-4405-9BD5-F661785043C4}" type="sibTrans" cxnId="{327E5BCB-80D2-4465-B929-6D115130718F}">
      <dgm:prSet/>
      <dgm:spPr/>
      <dgm:t>
        <a:bodyPr/>
        <a:lstStyle/>
        <a:p>
          <a:endParaRPr lang="en-NZ"/>
        </a:p>
      </dgm:t>
    </dgm:pt>
    <dgm:pt modelId="{BFCFBD14-D46E-4699-A294-A7AE13354F15}">
      <dgm:prSet phldrT="[Text]"/>
      <dgm:spPr/>
      <dgm:t>
        <a:bodyPr/>
        <a:lstStyle/>
        <a:p>
          <a:r>
            <a:rPr lang="en-US" dirty="0"/>
            <a:t>Training Schedule U16</a:t>
          </a:r>
          <a:endParaRPr lang="en-NZ" dirty="0"/>
        </a:p>
      </dgm:t>
    </dgm:pt>
    <dgm:pt modelId="{3C2628E3-D835-4257-A5C4-1A85EA61F09F}" type="parTrans" cxnId="{151B726B-7F31-45E1-88BF-12EDBB3E23D9}">
      <dgm:prSet/>
      <dgm:spPr/>
      <dgm:t>
        <a:bodyPr/>
        <a:lstStyle/>
        <a:p>
          <a:endParaRPr lang="en-NZ"/>
        </a:p>
      </dgm:t>
    </dgm:pt>
    <dgm:pt modelId="{F785CD63-439A-46ED-B0C4-E714E034520A}" type="sibTrans" cxnId="{151B726B-7F31-45E1-88BF-12EDBB3E23D9}">
      <dgm:prSet/>
      <dgm:spPr/>
      <dgm:t>
        <a:bodyPr/>
        <a:lstStyle/>
        <a:p>
          <a:endParaRPr lang="en-NZ"/>
        </a:p>
      </dgm:t>
    </dgm:pt>
    <dgm:pt modelId="{406CAFEA-BAC1-4CC4-B7E9-EBF8164A213F}">
      <dgm:prSet phldrT="[Text]"/>
      <dgm:spPr/>
      <dgm:t>
        <a:bodyPr/>
        <a:lstStyle/>
        <a:p>
          <a:r>
            <a:rPr lang="en-US" dirty="0"/>
            <a:t>Start Date: 28 Jan 4pm – 6pm</a:t>
          </a:r>
        </a:p>
        <a:p>
          <a:r>
            <a:rPr lang="en-US" dirty="0"/>
            <a:t>04 Feb,11, 18 &amp; 25 Feb</a:t>
          </a:r>
        </a:p>
        <a:p>
          <a:r>
            <a:rPr lang="en-US" dirty="0"/>
            <a:t>04 March, 11, &amp; 18</a:t>
          </a:r>
        </a:p>
        <a:p>
          <a:r>
            <a:rPr lang="en-US" dirty="0"/>
            <a:t>No training 25 March</a:t>
          </a:r>
        </a:p>
        <a:p>
          <a:r>
            <a:rPr lang="en-US" dirty="0"/>
            <a:t>01</a:t>
          </a:r>
          <a:r>
            <a:rPr lang="en-US" baseline="30000" dirty="0"/>
            <a:t>st</a:t>
          </a:r>
          <a:r>
            <a:rPr lang="en-US" dirty="0"/>
            <a:t> April</a:t>
          </a:r>
        </a:p>
        <a:p>
          <a:r>
            <a:rPr lang="en-US" dirty="0"/>
            <a:t>Wednesdays</a:t>
          </a:r>
          <a:endParaRPr lang="en-NZ" dirty="0"/>
        </a:p>
      </dgm:t>
    </dgm:pt>
    <dgm:pt modelId="{1F119A13-8944-48A5-8D7F-54ECC5860087}" type="parTrans" cxnId="{07A34DAF-017E-4AB9-8779-5E5B2351C618}">
      <dgm:prSet/>
      <dgm:spPr/>
      <dgm:t>
        <a:bodyPr/>
        <a:lstStyle/>
        <a:p>
          <a:endParaRPr lang="en-NZ"/>
        </a:p>
      </dgm:t>
    </dgm:pt>
    <dgm:pt modelId="{3D13DE96-D858-47FF-B72C-7498A3A6B1D3}" type="sibTrans" cxnId="{07A34DAF-017E-4AB9-8779-5E5B2351C618}">
      <dgm:prSet/>
      <dgm:spPr/>
      <dgm:t>
        <a:bodyPr/>
        <a:lstStyle/>
        <a:p>
          <a:endParaRPr lang="en-NZ"/>
        </a:p>
      </dgm:t>
    </dgm:pt>
    <dgm:pt modelId="{3454B889-0DA2-4FC4-8A09-8C9180471358}">
      <dgm:prSet phldrT="[Text]"/>
      <dgm:spPr/>
      <dgm:t>
        <a:bodyPr/>
        <a:lstStyle/>
        <a:p>
          <a:r>
            <a:rPr lang="en-NZ" dirty="0"/>
            <a:t>Training Resumes: 26 April</a:t>
          </a:r>
        </a:p>
        <a:p>
          <a:r>
            <a:rPr lang="en-NZ" dirty="0"/>
            <a:t>Venue &amp; Time TBC</a:t>
          </a:r>
        </a:p>
        <a:p>
          <a:r>
            <a:rPr lang="en-NZ" dirty="0"/>
            <a:t>Sunday Sessions</a:t>
          </a:r>
        </a:p>
      </dgm:t>
    </dgm:pt>
    <dgm:pt modelId="{2BF9B687-F9D4-449D-B801-E969CE7D431A}" type="parTrans" cxnId="{325911F0-AD55-4ED9-92A5-42F101637D9E}">
      <dgm:prSet/>
      <dgm:spPr/>
      <dgm:t>
        <a:bodyPr/>
        <a:lstStyle/>
        <a:p>
          <a:endParaRPr lang="en-NZ"/>
        </a:p>
      </dgm:t>
    </dgm:pt>
    <dgm:pt modelId="{D5E85700-F473-4CBE-BF56-CEC3254490E6}" type="sibTrans" cxnId="{325911F0-AD55-4ED9-92A5-42F101637D9E}">
      <dgm:prSet/>
      <dgm:spPr/>
      <dgm:t>
        <a:bodyPr/>
        <a:lstStyle/>
        <a:p>
          <a:endParaRPr lang="en-NZ"/>
        </a:p>
      </dgm:t>
    </dgm:pt>
    <dgm:pt modelId="{A085F5E8-620E-4806-8563-27B66A5ED574}" type="pres">
      <dgm:prSet presAssocID="{DC424757-A0FD-4A94-B0F3-14815008DD51}" presName="theList" presStyleCnt="0">
        <dgm:presLayoutVars>
          <dgm:dir/>
          <dgm:animLvl val="lvl"/>
          <dgm:resizeHandles val="exact"/>
        </dgm:presLayoutVars>
      </dgm:prSet>
      <dgm:spPr/>
    </dgm:pt>
    <dgm:pt modelId="{3522933A-4100-4D75-89E4-D73811231E90}" type="pres">
      <dgm:prSet presAssocID="{4C714F8A-C2DE-4601-B2A8-39A8DDA7EE00}" presName="compNode" presStyleCnt="0"/>
      <dgm:spPr/>
    </dgm:pt>
    <dgm:pt modelId="{73D2BCA8-902E-4143-8F69-CFEB089A0F8F}" type="pres">
      <dgm:prSet presAssocID="{4C714F8A-C2DE-4601-B2A8-39A8DDA7EE00}" presName="aNode" presStyleLbl="bgShp" presStyleIdx="0" presStyleCnt="3"/>
      <dgm:spPr/>
    </dgm:pt>
    <dgm:pt modelId="{BF35BACA-EA11-4978-A95E-1860A5C42539}" type="pres">
      <dgm:prSet presAssocID="{4C714F8A-C2DE-4601-B2A8-39A8DDA7EE00}" presName="textNode" presStyleLbl="bgShp" presStyleIdx="0" presStyleCnt="3"/>
      <dgm:spPr/>
    </dgm:pt>
    <dgm:pt modelId="{CADA53BA-B25D-4394-8079-AF8C08ADE691}" type="pres">
      <dgm:prSet presAssocID="{4C714F8A-C2DE-4601-B2A8-39A8DDA7EE00}" presName="compChildNode" presStyleCnt="0"/>
      <dgm:spPr/>
    </dgm:pt>
    <dgm:pt modelId="{DCD0BF0F-6688-4CA7-B44F-16AB95CE0FE3}" type="pres">
      <dgm:prSet presAssocID="{4C714F8A-C2DE-4601-B2A8-39A8DDA7EE00}" presName="theInnerList" presStyleCnt="0"/>
      <dgm:spPr/>
    </dgm:pt>
    <dgm:pt modelId="{1221ACB4-A513-4087-917B-9BA4BC5C0947}" type="pres">
      <dgm:prSet presAssocID="{D97793E5-2C8E-407E-A3CD-18C01D17F054}" presName="childNode" presStyleLbl="node1" presStyleIdx="0" presStyleCnt="6">
        <dgm:presLayoutVars>
          <dgm:bulletEnabled val="1"/>
        </dgm:presLayoutVars>
      </dgm:prSet>
      <dgm:spPr/>
    </dgm:pt>
    <dgm:pt modelId="{EBA92727-07B0-4DA6-9652-147D727D006C}" type="pres">
      <dgm:prSet presAssocID="{D97793E5-2C8E-407E-A3CD-18C01D17F054}" presName="aSpace2" presStyleCnt="0"/>
      <dgm:spPr/>
    </dgm:pt>
    <dgm:pt modelId="{1DBA4A1D-7A17-431A-84CE-C0224F1F69CC}" type="pres">
      <dgm:prSet presAssocID="{82A3E9E9-8A28-421F-A2C9-2F101502F476}" presName="childNode" presStyleLbl="node1" presStyleIdx="1" presStyleCnt="6">
        <dgm:presLayoutVars>
          <dgm:bulletEnabled val="1"/>
        </dgm:presLayoutVars>
      </dgm:prSet>
      <dgm:spPr/>
    </dgm:pt>
    <dgm:pt modelId="{02FDC967-292D-498D-9174-FC2573D446AC}" type="pres">
      <dgm:prSet presAssocID="{4C714F8A-C2DE-4601-B2A8-39A8DDA7EE00}" presName="aSpace" presStyleCnt="0"/>
      <dgm:spPr/>
    </dgm:pt>
    <dgm:pt modelId="{C40CE24B-E840-4B85-9258-EF829B91ED55}" type="pres">
      <dgm:prSet presAssocID="{81828864-DBBD-4348-9E9C-799DDBC01E7A}" presName="compNode" presStyleCnt="0"/>
      <dgm:spPr/>
    </dgm:pt>
    <dgm:pt modelId="{220C07D4-22C4-4AB8-991D-356D1D3C5737}" type="pres">
      <dgm:prSet presAssocID="{81828864-DBBD-4348-9E9C-799DDBC01E7A}" presName="aNode" presStyleLbl="bgShp" presStyleIdx="1" presStyleCnt="3"/>
      <dgm:spPr/>
    </dgm:pt>
    <dgm:pt modelId="{A7FE6118-3EA4-4BCD-B99B-8416C75DF068}" type="pres">
      <dgm:prSet presAssocID="{81828864-DBBD-4348-9E9C-799DDBC01E7A}" presName="textNode" presStyleLbl="bgShp" presStyleIdx="1" presStyleCnt="3"/>
      <dgm:spPr/>
    </dgm:pt>
    <dgm:pt modelId="{95125910-73E2-4C00-9BA8-FF27C4A5B9E1}" type="pres">
      <dgm:prSet presAssocID="{81828864-DBBD-4348-9E9C-799DDBC01E7A}" presName="compChildNode" presStyleCnt="0"/>
      <dgm:spPr/>
    </dgm:pt>
    <dgm:pt modelId="{39ADF1AF-843B-4435-AE38-2CA821C5CC85}" type="pres">
      <dgm:prSet presAssocID="{81828864-DBBD-4348-9E9C-799DDBC01E7A}" presName="theInnerList" presStyleCnt="0"/>
      <dgm:spPr/>
    </dgm:pt>
    <dgm:pt modelId="{A0FBF818-D255-4DAD-AF66-B7D72A4EECE8}" type="pres">
      <dgm:prSet presAssocID="{4DFFC634-6861-4AA9-AEAC-D3155BEF0F4A}" presName="childNode" presStyleLbl="node1" presStyleIdx="2" presStyleCnt="6">
        <dgm:presLayoutVars>
          <dgm:bulletEnabled val="1"/>
        </dgm:presLayoutVars>
      </dgm:prSet>
      <dgm:spPr/>
    </dgm:pt>
    <dgm:pt modelId="{B7D027C3-792F-4107-883B-65F8DB50FEF2}" type="pres">
      <dgm:prSet presAssocID="{4DFFC634-6861-4AA9-AEAC-D3155BEF0F4A}" presName="aSpace2" presStyleCnt="0"/>
      <dgm:spPr/>
    </dgm:pt>
    <dgm:pt modelId="{77DABBE1-7947-4CD0-A99D-E3A664729A0E}" type="pres">
      <dgm:prSet presAssocID="{A6F4C56A-9DAB-4350-BFB7-D5B5A3550A83}" presName="childNode" presStyleLbl="node1" presStyleIdx="3" presStyleCnt="6" custLinFactNeighborY="-11136">
        <dgm:presLayoutVars>
          <dgm:bulletEnabled val="1"/>
        </dgm:presLayoutVars>
      </dgm:prSet>
      <dgm:spPr/>
    </dgm:pt>
    <dgm:pt modelId="{C21F6D47-E9A1-454E-84DA-6CE58E1AAFF1}" type="pres">
      <dgm:prSet presAssocID="{81828864-DBBD-4348-9E9C-799DDBC01E7A}" presName="aSpace" presStyleCnt="0"/>
      <dgm:spPr/>
    </dgm:pt>
    <dgm:pt modelId="{6BFF8834-11BC-4E97-921C-0A3389F4B6FE}" type="pres">
      <dgm:prSet presAssocID="{BFCFBD14-D46E-4699-A294-A7AE13354F15}" presName="compNode" presStyleCnt="0"/>
      <dgm:spPr/>
    </dgm:pt>
    <dgm:pt modelId="{0A635444-D60A-4D35-846C-FCF490A7A018}" type="pres">
      <dgm:prSet presAssocID="{BFCFBD14-D46E-4699-A294-A7AE13354F15}" presName="aNode" presStyleLbl="bgShp" presStyleIdx="2" presStyleCnt="3"/>
      <dgm:spPr/>
    </dgm:pt>
    <dgm:pt modelId="{0B8E9BBB-9D00-4D98-B359-F030EB6D5FFB}" type="pres">
      <dgm:prSet presAssocID="{BFCFBD14-D46E-4699-A294-A7AE13354F15}" presName="textNode" presStyleLbl="bgShp" presStyleIdx="2" presStyleCnt="3"/>
      <dgm:spPr/>
    </dgm:pt>
    <dgm:pt modelId="{B96D2645-BB69-4DD9-A48F-4E3F70278156}" type="pres">
      <dgm:prSet presAssocID="{BFCFBD14-D46E-4699-A294-A7AE13354F15}" presName="compChildNode" presStyleCnt="0"/>
      <dgm:spPr/>
    </dgm:pt>
    <dgm:pt modelId="{C87E0112-425C-438E-9C54-B01AEA09CBB9}" type="pres">
      <dgm:prSet presAssocID="{BFCFBD14-D46E-4699-A294-A7AE13354F15}" presName="theInnerList" presStyleCnt="0"/>
      <dgm:spPr/>
    </dgm:pt>
    <dgm:pt modelId="{C0394BB8-5CE9-4EC9-8403-DB85BF88DCE1}" type="pres">
      <dgm:prSet presAssocID="{406CAFEA-BAC1-4CC4-B7E9-EBF8164A213F}" presName="childNode" presStyleLbl="node1" presStyleIdx="4" presStyleCnt="6">
        <dgm:presLayoutVars>
          <dgm:bulletEnabled val="1"/>
        </dgm:presLayoutVars>
      </dgm:prSet>
      <dgm:spPr/>
    </dgm:pt>
    <dgm:pt modelId="{8C3E28A6-7DD1-4105-8BBF-C4099F24635A}" type="pres">
      <dgm:prSet presAssocID="{406CAFEA-BAC1-4CC4-B7E9-EBF8164A213F}" presName="aSpace2" presStyleCnt="0"/>
      <dgm:spPr/>
    </dgm:pt>
    <dgm:pt modelId="{4742969C-CDC4-44C3-A462-DD82E999689A}" type="pres">
      <dgm:prSet presAssocID="{3454B889-0DA2-4FC4-8A09-8C9180471358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F11D4816-F7FE-4E54-9C13-C1C51414293D}" type="presOf" srcId="{406CAFEA-BAC1-4CC4-B7E9-EBF8164A213F}" destId="{C0394BB8-5CE9-4EC9-8403-DB85BF88DCE1}" srcOrd="0" destOrd="0" presId="urn:microsoft.com/office/officeart/2005/8/layout/lProcess2"/>
    <dgm:cxn modelId="{1C0F512C-C649-4F8C-9708-DA05D65664CE}" type="presOf" srcId="{DC424757-A0FD-4A94-B0F3-14815008DD51}" destId="{A085F5E8-620E-4806-8563-27B66A5ED574}" srcOrd="0" destOrd="0" presId="urn:microsoft.com/office/officeart/2005/8/layout/lProcess2"/>
    <dgm:cxn modelId="{C2CF245D-C46D-4CE5-A04F-19DEDAE3298C}" type="presOf" srcId="{A6F4C56A-9DAB-4350-BFB7-D5B5A3550A83}" destId="{77DABBE1-7947-4CD0-A99D-E3A664729A0E}" srcOrd="0" destOrd="0" presId="urn:microsoft.com/office/officeart/2005/8/layout/lProcess2"/>
    <dgm:cxn modelId="{E186215F-66D4-4E1E-A83B-241FA6EA8358}" type="presOf" srcId="{81828864-DBBD-4348-9E9C-799DDBC01E7A}" destId="{A7FE6118-3EA4-4BCD-B99B-8416C75DF068}" srcOrd="1" destOrd="0" presId="urn:microsoft.com/office/officeart/2005/8/layout/lProcess2"/>
    <dgm:cxn modelId="{F00AB141-5D35-49DD-AC44-9E6C1CF3550A}" type="presOf" srcId="{BFCFBD14-D46E-4699-A294-A7AE13354F15}" destId="{0A635444-D60A-4D35-846C-FCF490A7A018}" srcOrd="0" destOrd="0" presId="urn:microsoft.com/office/officeart/2005/8/layout/lProcess2"/>
    <dgm:cxn modelId="{151B726B-7F31-45E1-88BF-12EDBB3E23D9}" srcId="{DC424757-A0FD-4A94-B0F3-14815008DD51}" destId="{BFCFBD14-D46E-4699-A294-A7AE13354F15}" srcOrd="2" destOrd="0" parTransId="{3C2628E3-D835-4257-A5C4-1A85EA61F09F}" sibTransId="{F785CD63-439A-46ED-B0C4-E714E034520A}"/>
    <dgm:cxn modelId="{7F2F2272-564E-48C6-9EFD-47106DF65CB1}" srcId="{DC424757-A0FD-4A94-B0F3-14815008DD51}" destId="{4C714F8A-C2DE-4601-B2A8-39A8DDA7EE00}" srcOrd="0" destOrd="0" parTransId="{76721608-4BE8-44F1-BCE4-04828A8598CF}" sibTransId="{AD445DDC-BD60-4FCB-86DB-D1638E7C1362}"/>
    <dgm:cxn modelId="{24961C74-E27B-43E5-8BE4-8433A72A9C1E}" type="presOf" srcId="{4DFFC634-6861-4AA9-AEAC-D3155BEF0F4A}" destId="{A0FBF818-D255-4DAD-AF66-B7D72A4EECE8}" srcOrd="0" destOrd="0" presId="urn:microsoft.com/office/officeart/2005/8/layout/lProcess2"/>
    <dgm:cxn modelId="{C4A2507B-6EA5-4E77-A5ED-A631BD41B3E6}" type="presOf" srcId="{4C714F8A-C2DE-4601-B2A8-39A8DDA7EE00}" destId="{73D2BCA8-902E-4143-8F69-CFEB089A0F8F}" srcOrd="0" destOrd="0" presId="urn:microsoft.com/office/officeart/2005/8/layout/lProcess2"/>
    <dgm:cxn modelId="{75CD3B80-7CAC-41F4-93C0-4977DFF94343}" type="presOf" srcId="{81828864-DBBD-4348-9E9C-799DDBC01E7A}" destId="{220C07D4-22C4-4AB8-991D-356D1D3C5737}" srcOrd="0" destOrd="0" presId="urn:microsoft.com/office/officeart/2005/8/layout/lProcess2"/>
    <dgm:cxn modelId="{70061296-D76F-4A2E-82C7-B4CEB325BB0F}" srcId="{DC424757-A0FD-4A94-B0F3-14815008DD51}" destId="{81828864-DBBD-4348-9E9C-799DDBC01E7A}" srcOrd="1" destOrd="0" parTransId="{842FE9D8-0178-4FD4-9101-25F776F954F5}" sibTransId="{44AF3149-27EA-4741-A682-2237768B9A2E}"/>
    <dgm:cxn modelId="{80BCAC96-A1D5-460E-ACD2-065BDBD8FAC7}" type="presOf" srcId="{3454B889-0DA2-4FC4-8A09-8C9180471358}" destId="{4742969C-CDC4-44C3-A462-DD82E999689A}" srcOrd="0" destOrd="0" presId="urn:microsoft.com/office/officeart/2005/8/layout/lProcess2"/>
    <dgm:cxn modelId="{9E1254AD-C471-481D-8AEA-6AE6A81AE9C6}" type="presOf" srcId="{BFCFBD14-D46E-4699-A294-A7AE13354F15}" destId="{0B8E9BBB-9D00-4D98-B359-F030EB6D5FFB}" srcOrd="1" destOrd="0" presId="urn:microsoft.com/office/officeart/2005/8/layout/lProcess2"/>
    <dgm:cxn modelId="{07A34DAF-017E-4AB9-8779-5E5B2351C618}" srcId="{BFCFBD14-D46E-4699-A294-A7AE13354F15}" destId="{406CAFEA-BAC1-4CC4-B7E9-EBF8164A213F}" srcOrd="0" destOrd="0" parTransId="{1F119A13-8944-48A5-8D7F-54ECC5860087}" sibTransId="{3D13DE96-D858-47FF-B72C-7498A3A6B1D3}"/>
    <dgm:cxn modelId="{CFC238B8-ABCD-43D6-9C2D-640417805483}" srcId="{81828864-DBBD-4348-9E9C-799DDBC01E7A}" destId="{4DFFC634-6861-4AA9-AEAC-D3155BEF0F4A}" srcOrd="0" destOrd="0" parTransId="{273A9213-700C-47D5-A853-2AB297F67B65}" sibTransId="{B1652126-6175-460B-9D71-319D74315DAD}"/>
    <dgm:cxn modelId="{327E5BCB-80D2-4465-B929-6D115130718F}" srcId="{81828864-DBBD-4348-9E9C-799DDBC01E7A}" destId="{A6F4C56A-9DAB-4350-BFB7-D5B5A3550A83}" srcOrd="1" destOrd="0" parTransId="{745FF8DE-E792-4D36-A847-66DB5E012FE1}" sibTransId="{FF3649B9-A5E4-4405-9BD5-F661785043C4}"/>
    <dgm:cxn modelId="{C3F434D9-3CFA-4B35-98F1-DD6A364AF94B}" srcId="{4C714F8A-C2DE-4601-B2A8-39A8DDA7EE00}" destId="{82A3E9E9-8A28-421F-A2C9-2F101502F476}" srcOrd="1" destOrd="0" parTransId="{FD3867A8-02BF-4776-AFB3-D711DD18D62F}" sibTransId="{017B9187-FECF-4CFA-BAC6-972B0F41865A}"/>
    <dgm:cxn modelId="{2C03D1DA-B6D4-4267-B039-518A9D05F0D9}" srcId="{4C714F8A-C2DE-4601-B2A8-39A8DDA7EE00}" destId="{D97793E5-2C8E-407E-A3CD-18C01D17F054}" srcOrd="0" destOrd="0" parTransId="{B1B1FC3A-6864-4250-B248-6E03E7ED6291}" sibTransId="{5C9FAA77-B25F-4F7E-BE76-98D93D3BE104}"/>
    <dgm:cxn modelId="{8D3677EB-F4E1-470D-8E4C-A36209244558}" type="presOf" srcId="{4C714F8A-C2DE-4601-B2A8-39A8DDA7EE00}" destId="{BF35BACA-EA11-4978-A95E-1860A5C42539}" srcOrd="1" destOrd="0" presId="urn:microsoft.com/office/officeart/2005/8/layout/lProcess2"/>
    <dgm:cxn modelId="{325911F0-AD55-4ED9-92A5-42F101637D9E}" srcId="{BFCFBD14-D46E-4699-A294-A7AE13354F15}" destId="{3454B889-0DA2-4FC4-8A09-8C9180471358}" srcOrd="1" destOrd="0" parTransId="{2BF9B687-F9D4-449D-B801-E969CE7D431A}" sibTransId="{D5E85700-F473-4CBE-BF56-CEC3254490E6}"/>
    <dgm:cxn modelId="{88E6CCFA-294C-4739-A6AA-2C9FB6D2B51F}" type="presOf" srcId="{82A3E9E9-8A28-421F-A2C9-2F101502F476}" destId="{1DBA4A1D-7A17-431A-84CE-C0224F1F69CC}" srcOrd="0" destOrd="0" presId="urn:microsoft.com/office/officeart/2005/8/layout/lProcess2"/>
    <dgm:cxn modelId="{E55A26FE-90CB-482D-B827-46A8F903879D}" type="presOf" srcId="{D97793E5-2C8E-407E-A3CD-18C01D17F054}" destId="{1221ACB4-A513-4087-917B-9BA4BC5C0947}" srcOrd="0" destOrd="0" presId="urn:microsoft.com/office/officeart/2005/8/layout/lProcess2"/>
    <dgm:cxn modelId="{507B4A95-5935-4EFE-8E92-B1736CB84D51}" type="presParOf" srcId="{A085F5E8-620E-4806-8563-27B66A5ED574}" destId="{3522933A-4100-4D75-89E4-D73811231E90}" srcOrd="0" destOrd="0" presId="urn:microsoft.com/office/officeart/2005/8/layout/lProcess2"/>
    <dgm:cxn modelId="{69B4F5C9-1665-45FB-897C-1BA18F10BCA6}" type="presParOf" srcId="{3522933A-4100-4D75-89E4-D73811231E90}" destId="{73D2BCA8-902E-4143-8F69-CFEB089A0F8F}" srcOrd="0" destOrd="0" presId="urn:microsoft.com/office/officeart/2005/8/layout/lProcess2"/>
    <dgm:cxn modelId="{EB78E86B-E70E-410D-9FDE-350654AEACDD}" type="presParOf" srcId="{3522933A-4100-4D75-89E4-D73811231E90}" destId="{BF35BACA-EA11-4978-A95E-1860A5C42539}" srcOrd="1" destOrd="0" presId="urn:microsoft.com/office/officeart/2005/8/layout/lProcess2"/>
    <dgm:cxn modelId="{46903AC5-6A25-4709-92D2-1E1415F390C3}" type="presParOf" srcId="{3522933A-4100-4D75-89E4-D73811231E90}" destId="{CADA53BA-B25D-4394-8079-AF8C08ADE691}" srcOrd="2" destOrd="0" presId="urn:microsoft.com/office/officeart/2005/8/layout/lProcess2"/>
    <dgm:cxn modelId="{99D87442-FEC5-4AF6-93E9-0A1DB504F697}" type="presParOf" srcId="{CADA53BA-B25D-4394-8079-AF8C08ADE691}" destId="{DCD0BF0F-6688-4CA7-B44F-16AB95CE0FE3}" srcOrd="0" destOrd="0" presId="urn:microsoft.com/office/officeart/2005/8/layout/lProcess2"/>
    <dgm:cxn modelId="{E895E513-F264-49F8-96F6-B0B1CC3BC543}" type="presParOf" srcId="{DCD0BF0F-6688-4CA7-B44F-16AB95CE0FE3}" destId="{1221ACB4-A513-4087-917B-9BA4BC5C0947}" srcOrd="0" destOrd="0" presId="urn:microsoft.com/office/officeart/2005/8/layout/lProcess2"/>
    <dgm:cxn modelId="{E3EB4174-C573-43A0-B532-707EE1CC3A90}" type="presParOf" srcId="{DCD0BF0F-6688-4CA7-B44F-16AB95CE0FE3}" destId="{EBA92727-07B0-4DA6-9652-147D727D006C}" srcOrd="1" destOrd="0" presId="urn:microsoft.com/office/officeart/2005/8/layout/lProcess2"/>
    <dgm:cxn modelId="{DCCC62F6-9C36-4FC3-9C6C-12591E71AF7B}" type="presParOf" srcId="{DCD0BF0F-6688-4CA7-B44F-16AB95CE0FE3}" destId="{1DBA4A1D-7A17-431A-84CE-C0224F1F69CC}" srcOrd="2" destOrd="0" presId="urn:microsoft.com/office/officeart/2005/8/layout/lProcess2"/>
    <dgm:cxn modelId="{28F00A19-AB3E-4932-8EAD-51FBEC5D1F34}" type="presParOf" srcId="{A085F5E8-620E-4806-8563-27B66A5ED574}" destId="{02FDC967-292D-498D-9174-FC2573D446AC}" srcOrd="1" destOrd="0" presId="urn:microsoft.com/office/officeart/2005/8/layout/lProcess2"/>
    <dgm:cxn modelId="{5A61DB50-D246-4282-A0A2-F0C159F7348F}" type="presParOf" srcId="{A085F5E8-620E-4806-8563-27B66A5ED574}" destId="{C40CE24B-E840-4B85-9258-EF829B91ED55}" srcOrd="2" destOrd="0" presId="urn:microsoft.com/office/officeart/2005/8/layout/lProcess2"/>
    <dgm:cxn modelId="{A5F74F40-4C30-43C4-A5A1-6902EB285331}" type="presParOf" srcId="{C40CE24B-E840-4B85-9258-EF829B91ED55}" destId="{220C07D4-22C4-4AB8-991D-356D1D3C5737}" srcOrd="0" destOrd="0" presId="urn:microsoft.com/office/officeart/2005/8/layout/lProcess2"/>
    <dgm:cxn modelId="{D2222519-126B-498A-885A-8E2D129608EB}" type="presParOf" srcId="{C40CE24B-E840-4B85-9258-EF829B91ED55}" destId="{A7FE6118-3EA4-4BCD-B99B-8416C75DF068}" srcOrd="1" destOrd="0" presId="urn:microsoft.com/office/officeart/2005/8/layout/lProcess2"/>
    <dgm:cxn modelId="{789981B7-63C4-47DE-A304-2E5BBEA99C55}" type="presParOf" srcId="{C40CE24B-E840-4B85-9258-EF829B91ED55}" destId="{95125910-73E2-4C00-9BA8-FF27C4A5B9E1}" srcOrd="2" destOrd="0" presId="urn:microsoft.com/office/officeart/2005/8/layout/lProcess2"/>
    <dgm:cxn modelId="{FB7D5C26-2805-4382-A5B1-ED1467F31062}" type="presParOf" srcId="{95125910-73E2-4C00-9BA8-FF27C4A5B9E1}" destId="{39ADF1AF-843B-4435-AE38-2CA821C5CC85}" srcOrd="0" destOrd="0" presId="urn:microsoft.com/office/officeart/2005/8/layout/lProcess2"/>
    <dgm:cxn modelId="{3F805730-B331-4325-BB17-6D6125BF7C3D}" type="presParOf" srcId="{39ADF1AF-843B-4435-AE38-2CA821C5CC85}" destId="{A0FBF818-D255-4DAD-AF66-B7D72A4EECE8}" srcOrd="0" destOrd="0" presId="urn:microsoft.com/office/officeart/2005/8/layout/lProcess2"/>
    <dgm:cxn modelId="{D876AD2F-EECF-4480-B631-BD9FE426CC6E}" type="presParOf" srcId="{39ADF1AF-843B-4435-AE38-2CA821C5CC85}" destId="{B7D027C3-792F-4107-883B-65F8DB50FEF2}" srcOrd="1" destOrd="0" presId="urn:microsoft.com/office/officeart/2005/8/layout/lProcess2"/>
    <dgm:cxn modelId="{099DD7BD-B6D2-4630-8F37-6ABA31F55FF6}" type="presParOf" srcId="{39ADF1AF-843B-4435-AE38-2CA821C5CC85}" destId="{77DABBE1-7947-4CD0-A99D-E3A664729A0E}" srcOrd="2" destOrd="0" presId="urn:microsoft.com/office/officeart/2005/8/layout/lProcess2"/>
    <dgm:cxn modelId="{5CA7C317-892E-4126-BE5E-7592E6CBFA07}" type="presParOf" srcId="{A085F5E8-620E-4806-8563-27B66A5ED574}" destId="{C21F6D47-E9A1-454E-84DA-6CE58E1AAFF1}" srcOrd="3" destOrd="0" presId="urn:microsoft.com/office/officeart/2005/8/layout/lProcess2"/>
    <dgm:cxn modelId="{06496CBE-C0B9-4768-97C6-E6DF99DEF882}" type="presParOf" srcId="{A085F5E8-620E-4806-8563-27B66A5ED574}" destId="{6BFF8834-11BC-4E97-921C-0A3389F4B6FE}" srcOrd="4" destOrd="0" presId="urn:microsoft.com/office/officeart/2005/8/layout/lProcess2"/>
    <dgm:cxn modelId="{BB8B80D2-4D03-48C8-8F6E-9F591B6B1D2B}" type="presParOf" srcId="{6BFF8834-11BC-4E97-921C-0A3389F4B6FE}" destId="{0A635444-D60A-4D35-846C-FCF490A7A018}" srcOrd="0" destOrd="0" presId="urn:microsoft.com/office/officeart/2005/8/layout/lProcess2"/>
    <dgm:cxn modelId="{7731A32B-37D4-41E1-9FA6-C95E24745837}" type="presParOf" srcId="{6BFF8834-11BC-4E97-921C-0A3389F4B6FE}" destId="{0B8E9BBB-9D00-4D98-B359-F030EB6D5FFB}" srcOrd="1" destOrd="0" presId="urn:microsoft.com/office/officeart/2005/8/layout/lProcess2"/>
    <dgm:cxn modelId="{D839C2DB-6FF9-4068-801D-E0A750AB7E51}" type="presParOf" srcId="{6BFF8834-11BC-4E97-921C-0A3389F4B6FE}" destId="{B96D2645-BB69-4DD9-A48F-4E3F70278156}" srcOrd="2" destOrd="0" presId="urn:microsoft.com/office/officeart/2005/8/layout/lProcess2"/>
    <dgm:cxn modelId="{9AE91182-5DE3-46AF-8244-5653F6E9A9B2}" type="presParOf" srcId="{B96D2645-BB69-4DD9-A48F-4E3F70278156}" destId="{C87E0112-425C-438E-9C54-B01AEA09CBB9}" srcOrd="0" destOrd="0" presId="urn:microsoft.com/office/officeart/2005/8/layout/lProcess2"/>
    <dgm:cxn modelId="{56199B84-0ADC-41F8-A2D0-341C24C3A15A}" type="presParOf" srcId="{C87E0112-425C-438E-9C54-B01AEA09CBB9}" destId="{C0394BB8-5CE9-4EC9-8403-DB85BF88DCE1}" srcOrd="0" destOrd="0" presId="urn:microsoft.com/office/officeart/2005/8/layout/lProcess2"/>
    <dgm:cxn modelId="{EEA74968-D696-4A3F-95CD-EE454B0E9933}" type="presParOf" srcId="{C87E0112-425C-438E-9C54-B01AEA09CBB9}" destId="{8C3E28A6-7DD1-4105-8BBF-C4099F24635A}" srcOrd="1" destOrd="0" presId="urn:microsoft.com/office/officeart/2005/8/layout/lProcess2"/>
    <dgm:cxn modelId="{102F9EAB-0AA9-4471-BDD8-30BE67F33328}" type="presParOf" srcId="{C87E0112-425C-438E-9C54-B01AEA09CBB9}" destId="{4742969C-CDC4-44C3-A462-DD82E999689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BCC2E-74FF-4987-86BC-E289FADA23F0}">
      <dsp:nvSpPr>
        <dsp:cNvPr id="0" name=""/>
        <dsp:cNvSpPr/>
      </dsp:nvSpPr>
      <dsp:spPr>
        <a:xfrm>
          <a:off x="1889" y="431"/>
          <a:ext cx="5254020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>
              <a:latin typeface="Century Gothic"/>
            </a:rPr>
            <a:t>Overview</a:t>
          </a:r>
          <a:endParaRPr lang="en-US" sz="5800" kern="1200" dirty="0"/>
        </a:p>
      </dsp:txBody>
      <dsp:txXfrm>
        <a:off x="40982" y="39524"/>
        <a:ext cx="5175834" cy="1256542"/>
      </dsp:txXfrm>
    </dsp:sp>
    <dsp:sp modelId="{DA9FE318-AFE7-44E3-84B9-0C4C09F854E0}">
      <dsp:nvSpPr>
        <dsp:cNvPr id="0" name=""/>
        <dsp:cNvSpPr/>
      </dsp:nvSpPr>
      <dsp:spPr>
        <a:xfrm>
          <a:off x="1889" y="1428895"/>
          <a:ext cx="5254020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>
              <a:latin typeface="Century Gothic"/>
            </a:rPr>
            <a:t>Preparation</a:t>
          </a:r>
          <a:endParaRPr lang="en-US" sz="5800" kern="1200" dirty="0"/>
        </a:p>
      </dsp:txBody>
      <dsp:txXfrm>
        <a:off x="40982" y="1467988"/>
        <a:ext cx="5175834" cy="1256542"/>
      </dsp:txXfrm>
    </dsp:sp>
    <dsp:sp modelId="{7D362B85-573F-4964-BD77-4E34D3E70ACD}">
      <dsp:nvSpPr>
        <dsp:cNvPr id="0" name=""/>
        <dsp:cNvSpPr/>
      </dsp:nvSpPr>
      <dsp:spPr>
        <a:xfrm>
          <a:off x="1889" y="2857360"/>
          <a:ext cx="1016644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Century Gothic"/>
            </a:rPr>
            <a:t>Training Schedule</a:t>
          </a:r>
          <a:endParaRPr lang="en-US" sz="1100" kern="1200"/>
        </a:p>
      </dsp:txBody>
      <dsp:txXfrm>
        <a:off x="31665" y="2887136"/>
        <a:ext cx="957092" cy="1275176"/>
      </dsp:txXfrm>
    </dsp:sp>
    <dsp:sp modelId="{1A14AB1C-F054-435F-A778-E297E1FE523B}">
      <dsp:nvSpPr>
        <dsp:cNvPr id="0" name=""/>
        <dsp:cNvSpPr/>
      </dsp:nvSpPr>
      <dsp:spPr>
        <a:xfrm>
          <a:off x="1061233" y="2857360"/>
          <a:ext cx="1016644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Century Gothic"/>
            </a:rPr>
            <a:t>Training Dates</a:t>
          </a:r>
          <a:endParaRPr lang="en-US" sz="1100" kern="1200"/>
        </a:p>
      </dsp:txBody>
      <dsp:txXfrm>
        <a:off x="1091009" y="2887136"/>
        <a:ext cx="957092" cy="1275176"/>
      </dsp:txXfrm>
    </dsp:sp>
    <dsp:sp modelId="{7741338E-8ABF-4E7A-A5FC-84655276FC20}">
      <dsp:nvSpPr>
        <dsp:cNvPr id="0" name=""/>
        <dsp:cNvSpPr/>
      </dsp:nvSpPr>
      <dsp:spPr>
        <a:xfrm>
          <a:off x="2120577" y="2857360"/>
          <a:ext cx="1016644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Century Gothic"/>
            </a:rPr>
            <a:t>Training Times</a:t>
          </a:r>
          <a:endParaRPr lang="en-US" sz="1100" kern="1200"/>
        </a:p>
      </dsp:txBody>
      <dsp:txXfrm>
        <a:off x="2150353" y="2887136"/>
        <a:ext cx="957092" cy="1275176"/>
      </dsp:txXfrm>
    </dsp:sp>
    <dsp:sp modelId="{14656393-3B23-4D8B-8B99-1CB5AAF24C23}">
      <dsp:nvSpPr>
        <dsp:cNvPr id="0" name=""/>
        <dsp:cNvSpPr/>
      </dsp:nvSpPr>
      <dsp:spPr>
        <a:xfrm>
          <a:off x="3179921" y="2857360"/>
          <a:ext cx="1016644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Century Gothic"/>
            </a:rPr>
            <a:t>Training Venues</a:t>
          </a:r>
        </a:p>
      </dsp:txBody>
      <dsp:txXfrm>
        <a:off x="3209697" y="2887136"/>
        <a:ext cx="957092" cy="1275176"/>
      </dsp:txXfrm>
    </dsp:sp>
    <dsp:sp modelId="{32D34DA1-BA2D-41FE-BEFC-C52E3207D9EA}">
      <dsp:nvSpPr>
        <dsp:cNvPr id="0" name=""/>
        <dsp:cNvSpPr/>
      </dsp:nvSpPr>
      <dsp:spPr>
        <a:xfrm>
          <a:off x="4239265" y="2857360"/>
          <a:ext cx="1016644" cy="1334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Century Gothic"/>
            </a:rPr>
            <a:t>Tournaments</a:t>
          </a:r>
        </a:p>
      </dsp:txBody>
      <dsp:txXfrm>
        <a:off x="4269041" y="2887136"/>
        <a:ext cx="957092" cy="12751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54FF4-6416-4F8E-8C71-079043B95FA5}">
      <dsp:nvSpPr>
        <dsp:cNvPr id="0" name=""/>
        <dsp:cNvSpPr/>
      </dsp:nvSpPr>
      <dsp:spPr>
        <a:xfrm>
          <a:off x="509349" y="548"/>
          <a:ext cx="2967781" cy="178066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U20 Premier Men &amp; U20 Premier Women</a:t>
          </a:r>
          <a:endParaRPr lang="en-US" sz="2500" kern="1200" dirty="0"/>
        </a:p>
      </dsp:txBody>
      <dsp:txXfrm>
        <a:off x="509349" y="548"/>
        <a:ext cx="2967781" cy="1780668"/>
      </dsp:txXfrm>
    </dsp:sp>
    <dsp:sp modelId="{242E689C-822B-451B-B588-38762A923572}">
      <dsp:nvSpPr>
        <dsp:cNvPr id="0" name=""/>
        <dsp:cNvSpPr/>
      </dsp:nvSpPr>
      <dsp:spPr>
        <a:xfrm>
          <a:off x="3773909" y="548"/>
          <a:ext cx="2967781" cy="178066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U18 Premier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Men </a:t>
          </a:r>
          <a:endParaRPr lang="en-US" sz="2500" kern="1200" dirty="0"/>
        </a:p>
      </dsp:txBody>
      <dsp:txXfrm>
        <a:off x="3773909" y="548"/>
        <a:ext cx="2967781" cy="1780668"/>
      </dsp:txXfrm>
    </dsp:sp>
    <dsp:sp modelId="{4D2DCE1A-EA0F-4851-A34F-88EF76E8B94C}">
      <dsp:nvSpPr>
        <dsp:cNvPr id="0" name=""/>
        <dsp:cNvSpPr/>
      </dsp:nvSpPr>
      <dsp:spPr>
        <a:xfrm>
          <a:off x="7038468" y="548"/>
          <a:ext cx="2967781" cy="178066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U16 Premier Men &amp; Women</a:t>
          </a:r>
          <a:endParaRPr lang="en-US" sz="2500" kern="1200" dirty="0"/>
        </a:p>
      </dsp:txBody>
      <dsp:txXfrm>
        <a:off x="7038468" y="548"/>
        <a:ext cx="2967781" cy="1780668"/>
      </dsp:txXfrm>
    </dsp:sp>
    <dsp:sp modelId="{70B2673A-2EAD-4F66-8816-CB7E6BD227A2}">
      <dsp:nvSpPr>
        <dsp:cNvPr id="0" name=""/>
        <dsp:cNvSpPr/>
      </dsp:nvSpPr>
      <dsp:spPr>
        <a:xfrm>
          <a:off x="2141629" y="2077995"/>
          <a:ext cx="2967781" cy="1780668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U18 Development A Team</a:t>
          </a:r>
          <a:endParaRPr lang="en-US" sz="2500" kern="1200" dirty="0"/>
        </a:p>
      </dsp:txBody>
      <dsp:txXfrm>
        <a:off x="2141629" y="2077995"/>
        <a:ext cx="2967781" cy="1780668"/>
      </dsp:txXfrm>
    </dsp:sp>
    <dsp:sp modelId="{BDDE0E74-FA58-4DDE-A8F7-1397615117AD}">
      <dsp:nvSpPr>
        <dsp:cNvPr id="0" name=""/>
        <dsp:cNvSpPr/>
      </dsp:nvSpPr>
      <dsp:spPr>
        <a:xfrm>
          <a:off x="5406189" y="2077995"/>
          <a:ext cx="2967781" cy="1780668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U16 Development A Team </a:t>
          </a:r>
        </a:p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"/>
            </a:rPr>
            <a:t>Development Green</a:t>
          </a:r>
        </a:p>
      </dsp:txBody>
      <dsp:txXfrm>
        <a:off x="5406189" y="2077995"/>
        <a:ext cx="2967781" cy="17806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94E19-8E35-46B7-B18C-3F9091C7D57B}">
      <dsp:nvSpPr>
        <dsp:cNvPr id="0" name=""/>
        <dsp:cNvSpPr/>
      </dsp:nvSpPr>
      <dsp:spPr>
        <a:xfrm>
          <a:off x="0" y="0"/>
          <a:ext cx="1587499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U20 Program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29 May – 01 June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Foot Locker Nationals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200" kern="1200" dirty="0">
              <a:solidFill>
                <a:schemeClr val="tx1"/>
              </a:solidFill>
            </a:rPr>
            <a:t>Porirua</a:t>
          </a:r>
        </a:p>
      </dsp:txBody>
      <dsp:txXfrm>
        <a:off x="0" y="2167466"/>
        <a:ext cx="1587499" cy="2167466"/>
      </dsp:txXfrm>
    </dsp:sp>
    <dsp:sp modelId="{3376154C-4E47-4BE1-A2A9-AA38AA75D99E}">
      <dsp:nvSpPr>
        <dsp:cNvPr id="0" name=""/>
        <dsp:cNvSpPr/>
      </dsp:nvSpPr>
      <dsp:spPr>
        <a:xfrm>
          <a:off x="47625" y="325120"/>
          <a:ext cx="1492249" cy="18044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201E0-36E3-4A5F-8FF5-1F3F0A529991}">
      <dsp:nvSpPr>
        <dsp:cNvPr id="0" name=""/>
        <dsp:cNvSpPr/>
      </dsp:nvSpPr>
      <dsp:spPr>
        <a:xfrm>
          <a:off x="1660890" y="0"/>
          <a:ext cx="1587499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14 Weeks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 x 1.5-hour sessions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Wed Term 1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Sunday Term 2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kern="1200" dirty="0"/>
        </a:p>
      </dsp:txBody>
      <dsp:txXfrm>
        <a:off x="1660890" y="2167466"/>
        <a:ext cx="1587499" cy="2167466"/>
      </dsp:txXfrm>
    </dsp:sp>
    <dsp:sp modelId="{29B32B8B-B1D0-4D6A-BCF9-7345569EA532}">
      <dsp:nvSpPr>
        <dsp:cNvPr id="0" name=""/>
        <dsp:cNvSpPr/>
      </dsp:nvSpPr>
      <dsp:spPr>
        <a:xfrm>
          <a:off x="1700895" y="309692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64531-3710-4D04-BDC6-D919C0F4416E}">
      <dsp:nvSpPr>
        <dsp:cNvPr id="0" name=""/>
        <dsp:cNvSpPr/>
      </dsp:nvSpPr>
      <dsp:spPr>
        <a:xfrm>
          <a:off x="3287966" y="0"/>
          <a:ext cx="1587499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Training Dates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As per attached schedule</a:t>
          </a:r>
        </a:p>
      </dsp:txBody>
      <dsp:txXfrm>
        <a:off x="3287966" y="2167466"/>
        <a:ext cx="1587499" cy="2167466"/>
      </dsp:txXfrm>
    </dsp:sp>
    <dsp:sp modelId="{A73D1B97-EC20-40F2-BEFC-DA8BE0D98430}">
      <dsp:nvSpPr>
        <dsp:cNvPr id="0" name=""/>
        <dsp:cNvSpPr/>
      </dsp:nvSpPr>
      <dsp:spPr>
        <a:xfrm>
          <a:off x="3317874" y="325120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B6B50-B5E1-466E-993B-7C9ADAE17CEA}">
      <dsp:nvSpPr>
        <dsp:cNvPr id="0" name=""/>
        <dsp:cNvSpPr/>
      </dsp:nvSpPr>
      <dsp:spPr>
        <a:xfrm>
          <a:off x="4929552" y="0"/>
          <a:ext cx="1587499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Tournaments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Qualifying Dates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06 February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Palmerston North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07 February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Hawera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tx1"/>
            </a:solidFill>
          </a:endParaRPr>
        </a:p>
      </dsp:txBody>
      <dsp:txXfrm>
        <a:off x="4929552" y="2167466"/>
        <a:ext cx="1587499" cy="2167466"/>
      </dsp:txXfrm>
    </dsp:sp>
    <dsp:sp modelId="{425669E4-76A5-4C67-8153-0CFEA08D8AEB}">
      <dsp:nvSpPr>
        <dsp:cNvPr id="0" name=""/>
        <dsp:cNvSpPr/>
      </dsp:nvSpPr>
      <dsp:spPr>
        <a:xfrm>
          <a:off x="4952999" y="325120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244EA-DE46-4184-8C6D-DDED582E11D4}">
      <dsp:nvSpPr>
        <dsp:cNvPr id="0" name=""/>
        <dsp:cNvSpPr/>
      </dsp:nvSpPr>
      <dsp:spPr>
        <a:xfrm>
          <a:off x="6540499" y="0"/>
          <a:ext cx="1587499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Notes: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training Easter Break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training</a:t>
          </a:r>
          <a:r>
            <a:rPr lang="en-US" sz="1900" kern="1200" dirty="0"/>
            <a:t> </a:t>
          </a:r>
          <a:r>
            <a:rPr lang="en-US" sz="1200" kern="1200" dirty="0">
              <a:solidFill>
                <a:schemeClr val="tx1"/>
              </a:solidFill>
            </a:rPr>
            <a:t>April School holidays</a:t>
          </a:r>
        </a:p>
      </dsp:txBody>
      <dsp:txXfrm>
        <a:off x="6540499" y="2167466"/>
        <a:ext cx="1587499" cy="2167466"/>
      </dsp:txXfrm>
    </dsp:sp>
    <dsp:sp modelId="{24BA406A-C60A-473B-A0F9-AFAA95A00230}">
      <dsp:nvSpPr>
        <dsp:cNvPr id="0" name=""/>
        <dsp:cNvSpPr/>
      </dsp:nvSpPr>
      <dsp:spPr>
        <a:xfrm>
          <a:off x="6588124" y="325120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DFFC2-5280-433F-8318-E05D9DE12D8B}">
      <dsp:nvSpPr>
        <dsp:cNvPr id="0" name=""/>
        <dsp:cNvSpPr/>
      </dsp:nvSpPr>
      <dsp:spPr>
        <a:xfrm>
          <a:off x="325119" y="4334933"/>
          <a:ext cx="7477760" cy="812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94E19-8E35-46B7-B18C-3F9091C7D57B}">
      <dsp:nvSpPr>
        <dsp:cNvPr id="0" name=""/>
        <dsp:cNvSpPr/>
      </dsp:nvSpPr>
      <dsp:spPr>
        <a:xfrm>
          <a:off x="29267" y="0"/>
          <a:ext cx="1711465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U18 Program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08 - 11 July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BBNZ Footlocker Nationals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Papakura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Pulman Centre</a:t>
          </a:r>
        </a:p>
      </dsp:txBody>
      <dsp:txXfrm>
        <a:off x="29267" y="2167466"/>
        <a:ext cx="1711465" cy="2167466"/>
      </dsp:txXfrm>
    </dsp:sp>
    <dsp:sp modelId="{3376154C-4E47-4BE1-A2A9-AA38AA75D99E}">
      <dsp:nvSpPr>
        <dsp:cNvPr id="0" name=""/>
        <dsp:cNvSpPr/>
      </dsp:nvSpPr>
      <dsp:spPr>
        <a:xfrm>
          <a:off x="148538" y="325120"/>
          <a:ext cx="1417637" cy="18044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201E0-36E3-4A5F-8FF5-1F3F0A529991}">
      <dsp:nvSpPr>
        <dsp:cNvPr id="0" name=""/>
        <dsp:cNvSpPr/>
      </dsp:nvSpPr>
      <dsp:spPr>
        <a:xfrm>
          <a:off x="1768694" y="0"/>
          <a:ext cx="1707936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17 weeks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 x 1.5-hour sessions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Wed Term 1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Sun Term 2 </a:t>
          </a:r>
          <a:endParaRPr lang="en-NZ" sz="1200" kern="1200" dirty="0"/>
        </a:p>
      </dsp:txBody>
      <dsp:txXfrm>
        <a:off x="1768694" y="2167466"/>
        <a:ext cx="1707936" cy="2167466"/>
      </dsp:txXfrm>
    </dsp:sp>
    <dsp:sp modelId="{29B32B8B-B1D0-4D6A-BCF9-7345569EA532}">
      <dsp:nvSpPr>
        <dsp:cNvPr id="0" name=""/>
        <dsp:cNvSpPr/>
      </dsp:nvSpPr>
      <dsp:spPr>
        <a:xfrm>
          <a:off x="1920721" y="309692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64531-3710-4D04-BDC6-D919C0F4416E}">
      <dsp:nvSpPr>
        <dsp:cNvPr id="0" name=""/>
        <dsp:cNvSpPr/>
      </dsp:nvSpPr>
      <dsp:spPr>
        <a:xfrm>
          <a:off x="3562985" y="0"/>
          <a:ext cx="1508124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Training Dates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See attached 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500" kern="1200" dirty="0"/>
        </a:p>
      </dsp:txBody>
      <dsp:txXfrm>
        <a:off x="3562985" y="2167466"/>
        <a:ext cx="1508124" cy="2167466"/>
      </dsp:txXfrm>
    </dsp:sp>
    <dsp:sp modelId="{A73D1B97-EC20-40F2-BEFC-DA8BE0D98430}">
      <dsp:nvSpPr>
        <dsp:cNvPr id="0" name=""/>
        <dsp:cNvSpPr/>
      </dsp:nvSpPr>
      <dsp:spPr>
        <a:xfrm>
          <a:off x="3556757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B6B50-B5E1-466E-993B-7C9ADAE17CEA}">
      <dsp:nvSpPr>
        <dsp:cNvPr id="0" name=""/>
        <dsp:cNvSpPr/>
      </dsp:nvSpPr>
      <dsp:spPr>
        <a:xfrm>
          <a:off x="5086780" y="0"/>
          <a:ext cx="1508124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Tournaments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Regional qualifying 30 May – 01 June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Palmerston North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086780" y="2167466"/>
        <a:ext cx="1508124" cy="2167466"/>
      </dsp:txXfrm>
    </dsp:sp>
    <dsp:sp modelId="{425669E4-76A5-4C67-8153-0CFEA08D8AEB}">
      <dsp:nvSpPr>
        <dsp:cNvPr id="0" name=""/>
        <dsp:cNvSpPr/>
      </dsp:nvSpPr>
      <dsp:spPr>
        <a:xfrm>
          <a:off x="5110125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244EA-DE46-4184-8C6D-DDED582E11D4}">
      <dsp:nvSpPr>
        <dsp:cNvPr id="0" name=""/>
        <dsp:cNvSpPr/>
      </dsp:nvSpPr>
      <dsp:spPr>
        <a:xfrm>
          <a:off x="6619246" y="0"/>
          <a:ext cx="1508124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Notes: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Easter Break training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April school holiday training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training King’s Birthday</a:t>
          </a:r>
        </a:p>
      </dsp:txBody>
      <dsp:txXfrm>
        <a:off x="6619246" y="2167466"/>
        <a:ext cx="1508124" cy="2167466"/>
      </dsp:txXfrm>
    </dsp:sp>
    <dsp:sp modelId="{24BA406A-C60A-473B-A0F9-AFAA95A00230}">
      <dsp:nvSpPr>
        <dsp:cNvPr id="0" name=""/>
        <dsp:cNvSpPr/>
      </dsp:nvSpPr>
      <dsp:spPr>
        <a:xfrm>
          <a:off x="6663494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DFFC2-5280-433F-8318-E05D9DE12D8B}">
      <dsp:nvSpPr>
        <dsp:cNvPr id="0" name=""/>
        <dsp:cNvSpPr/>
      </dsp:nvSpPr>
      <dsp:spPr>
        <a:xfrm>
          <a:off x="325119" y="4334933"/>
          <a:ext cx="7477760" cy="812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94E19-8E35-46B7-B18C-3F9091C7D57B}">
      <dsp:nvSpPr>
        <dsp:cNvPr id="0" name=""/>
        <dsp:cNvSpPr/>
      </dsp:nvSpPr>
      <dsp:spPr>
        <a:xfrm>
          <a:off x="1624" y="0"/>
          <a:ext cx="1711465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U16 Premier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15 – 18 July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BBNZ Footlocker Nationals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Christchurch</a:t>
          </a:r>
        </a:p>
      </dsp:txBody>
      <dsp:txXfrm>
        <a:off x="1624" y="2167466"/>
        <a:ext cx="1711465" cy="2167466"/>
      </dsp:txXfrm>
    </dsp:sp>
    <dsp:sp modelId="{3376154C-4E47-4BE1-A2A9-AA38AA75D99E}">
      <dsp:nvSpPr>
        <dsp:cNvPr id="0" name=""/>
        <dsp:cNvSpPr/>
      </dsp:nvSpPr>
      <dsp:spPr>
        <a:xfrm>
          <a:off x="148538" y="325120"/>
          <a:ext cx="1417637" cy="18044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201E0-36E3-4A5F-8FF5-1F3F0A529991}">
      <dsp:nvSpPr>
        <dsp:cNvPr id="0" name=""/>
        <dsp:cNvSpPr/>
      </dsp:nvSpPr>
      <dsp:spPr>
        <a:xfrm>
          <a:off x="1786836" y="0"/>
          <a:ext cx="1707936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 x 1.5-hour sessions  </a:t>
          </a:r>
        </a:p>
      </dsp:txBody>
      <dsp:txXfrm>
        <a:off x="1786836" y="2167466"/>
        <a:ext cx="1707936" cy="2167466"/>
      </dsp:txXfrm>
    </dsp:sp>
    <dsp:sp modelId="{29B32B8B-B1D0-4D6A-BCF9-7345569EA532}">
      <dsp:nvSpPr>
        <dsp:cNvPr id="0" name=""/>
        <dsp:cNvSpPr/>
      </dsp:nvSpPr>
      <dsp:spPr>
        <a:xfrm>
          <a:off x="1920721" y="309692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64531-3710-4D04-BDC6-D919C0F4416E}">
      <dsp:nvSpPr>
        <dsp:cNvPr id="0" name=""/>
        <dsp:cNvSpPr/>
      </dsp:nvSpPr>
      <dsp:spPr>
        <a:xfrm>
          <a:off x="3509462" y="0"/>
          <a:ext cx="1508124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Training Dates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See  attached 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</dsp:txBody>
      <dsp:txXfrm>
        <a:off x="3509462" y="2167466"/>
        <a:ext cx="1508124" cy="2167466"/>
      </dsp:txXfrm>
    </dsp:sp>
    <dsp:sp modelId="{A73D1B97-EC20-40F2-BEFC-DA8BE0D98430}">
      <dsp:nvSpPr>
        <dsp:cNvPr id="0" name=""/>
        <dsp:cNvSpPr/>
      </dsp:nvSpPr>
      <dsp:spPr>
        <a:xfrm>
          <a:off x="3556757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B6B50-B5E1-466E-993B-7C9ADAE17CEA}">
      <dsp:nvSpPr>
        <dsp:cNvPr id="0" name=""/>
        <dsp:cNvSpPr/>
      </dsp:nvSpPr>
      <dsp:spPr>
        <a:xfrm>
          <a:off x="5071110" y="0"/>
          <a:ext cx="1508124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Tournaments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Regional qualifying 30 May – 01 June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Palmerston North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tx1"/>
            </a:solidFill>
          </a:endParaRPr>
        </a:p>
      </dsp:txBody>
      <dsp:txXfrm>
        <a:off x="5071110" y="2167466"/>
        <a:ext cx="1508124" cy="2167466"/>
      </dsp:txXfrm>
    </dsp:sp>
    <dsp:sp modelId="{425669E4-76A5-4C67-8153-0CFEA08D8AEB}">
      <dsp:nvSpPr>
        <dsp:cNvPr id="0" name=""/>
        <dsp:cNvSpPr/>
      </dsp:nvSpPr>
      <dsp:spPr>
        <a:xfrm>
          <a:off x="5110125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244EA-DE46-4184-8C6D-DDED582E11D4}">
      <dsp:nvSpPr>
        <dsp:cNvPr id="0" name=""/>
        <dsp:cNvSpPr/>
      </dsp:nvSpPr>
      <dsp:spPr>
        <a:xfrm>
          <a:off x="6619246" y="0"/>
          <a:ext cx="1508124" cy="541866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Notes: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training Easter Break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training April school holidays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No training King’s Birthday</a:t>
          </a:r>
        </a:p>
      </dsp:txBody>
      <dsp:txXfrm>
        <a:off x="6619246" y="2167466"/>
        <a:ext cx="1508124" cy="2167466"/>
      </dsp:txXfrm>
    </dsp:sp>
    <dsp:sp modelId="{24BA406A-C60A-473B-A0F9-AFAA95A00230}">
      <dsp:nvSpPr>
        <dsp:cNvPr id="0" name=""/>
        <dsp:cNvSpPr/>
      </dsp:nvSpPr>
      <dsp:spPr>
        <a:xfrm>
          <a:off x="6663494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DFFC2-5280-433F-8318-E05D9DE12D8B}">
      <dsp:nvSpPr>
        <dsp:cNvPr id="0" name=""/>
        <dsp:cNvSpPr/>
      </dsp:nvSpPr>
      <dsp:spPr>
        <a:xfrm>
          <a:off x="325119" y="4334933"/>
          <a:ext cx="7477760" cy="812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94E19-8E35-46B7-B18C-3F9091C7D57B}">
      <dsp:nvSpPr>
        <dsp:cNvPr id="0" name=""/>
        <dsp:cNvSpPr/>
      </dsp:nvSpPr>
      <dsp:spPr>
        <a:xfrm>
          <a:off x="0" y="0"/>
          <a:ext cx="1587499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U18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Development Team</a:t>
          </a:r>
        </a:p>
      </dsp:txBody>
      <dsp:txXfrm>
        <a:off x="0" y="2167466"/>
        <a:ext cx="1587499" cy="2167466"/>
      </dsp:txXfrm>
    </dsp:sp>
    <dsp:sp modelId="{3376154C-4E47-4BE1-A2A9-AA38AA75D99E}">
      <dsp:nvSpPr>
        <dsp:cNvPr id="0" name=""/>
        <dsp:cNvSpPr/>
      </dsp:nvSpPr>
      <dsp:spPr>
        <a:xfrm>
          <a:off x="47625" y="325120"/>
          <a:ext cx="1492249" cy="18044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201E0-36E3-4A5F-8FF5-1F3F0A529991}">
      <dsp:nvSpPr>
        <dsp:cNvPr id="0" name=""/>
        <dsp:cNvSpPr/>
      </dsp:nvSpPr>
      <dsp:spPr>
        <a:xfrm>
          <a:off x="1700545" y="0"/>
          <a:ext cx="1587499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1 x 1.5-hour sessions</a:t>
          </a:r>
        </a:p>
      </dsp:txBody>
      <dsp:txXfrm>
        <a:off x="1700545" y="2167466"/>
        <a:ext cx="1587499" cy="2167466"/>
      </dsp:txXfrm>
    </dsp:sp>
    <dsp:sp modelId="{29B32B8B-B1D0-4D6A-BCF9-7345569EA532}">
      <dsp:nvSpPr>
        <dsp:cNvPr id="0" name=""/>
        <dsp:cNvSpPr/>
      </dsp:nvSpPr>
      <dsp:spPr>
        <a:xfrm>
          <a:off x="1700895" y="309692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64531-3710-4D04-BDC6-D919C0F4416E}">
      <dsp:nvSpPr>
        <dsp:cNvPr id="0" name=""/>
        <dsp:cNvSpPr/>
      </dsp:nvSpPr>
      <dsp:spPr>
        <a:xfrm>
          <a:off x="3333750" y="0"/>
          <a:ext cx="1587499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Training Dates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As per attached training schedule </a:t>
          </a:r>
        </a:p>
      </dsp:txBody>
      <dsp:txXfrm>
        <a:off x="3333750" y="2167466"/>
        <a:ext cx="1587499" cy="2167466"/>
      </dsp:txXfrm>
    </dsp:sp>
    <dsp:sp modelId="{A73D1B97-EC20-40F2-BEFC-DA8BE0D98430}">
      <dsp:nvSpPr>
        <dsp:cNvPr id="0" name=""/>
        <dsp:cNvSpPr/>
      </dsp:nvSpPr>
      <dsp:spPr>
        <a:xfrm>
          <a:off x="3317874" y="325120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B6B50-B5E1-466E-993B-7C9ADAE17CEA}">
      <dsp:nvSpPr>
        <dsp:cNvPr id="0" name=""/>
        <dsp:cNvSpPr/>
      </dsp:nvSpPr>
      <dsp:spPr>
        <a:xfrm>
          <a:off x="4973288" y="0"/>
          <a:ext cx="1587499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Tournaments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Regional qualifying 30 May – 01 June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Palmerston North</a:t>
          </a:r>
        </a:p>
      </dsp:txBody>
      <dsp:txXfrm>
        <a:off x="4973288" y="2167466"/>
        <a:ext cx="1587499" cy="2167466"/>
      </dsp:txXfrm>
    </dsp:sp>
    <dsp:sp modelId="{425669E4-76A5-4C67-8153-0CFEA08D8AEB}">
      <dsp:nvSpPr>
        <dsp:cNvPr id="0" name=""/>
        <dsp:cNvSpPr/>
      </dsp:nvSpPr>
      <dsp:spPr>
        <a:xfrm>
          <a:off x="4952999" y="325120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244EA-DE46-4184-8C6D-DDED582E11D4}">
      <dsp:nvSpPr>
        <dsp:cNvPr id="0" name=""/>
        <dsp:cNvSpPr/>
      </dsp:nvSpPr>
      <dsp:spPr>
        <a:xfrm>
          <a:off x="6540499" y="0"/>
          <a:ext cx="1587499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Notes: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 training Easter Break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 training April holidays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Final key event King’s Birthday regional tournament</a:t>
          </a:r>
        </a:p>
      </dsp:txBody>
      <dsp:txXfrm>
        <a:off x="6540499" y="2167466"/>
        <a:ext cx="1587499" cy="2167466"/>
      </dsp:txXfrm>
    </dsp:sp>
    <dsp:sp modelId="{24BA406A-C60A-473B-A0F9-AFAA95A00230}">
      <dsp:nvSpPr>
        <dsp:cNvPr id="0" name=""/>
        <dsp:cNvSpPr/>
      </dsp:nvSpPr>
      <dsp:spPr>
        <a:xfrm>
          <a:off x="6588124" y="325120"/>
          <a:ext cx="1492249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DFFC2-5280-433F-8318-E05D9DE12D8B}">
      <dsp:nvSpPr>
        <dsp:cNvPr id="0" name=""/>
        <dsp:cNvSpPr/>
      </dsp:nvSpPr>
      <dsp:spPr>
        <a:xfrm>
          <a:off x="325119" y="4309533"/>
          <a:ext cx="7477760" cy="812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94E19-8E35-46B7-B18C-3F9091C7D57B}">
      <dsp:nvSpPr>
        <dsp:cNvPr id="0" name=""/>
        <dsp:cNvSpPr/>
      </dsp:nvSpPr>
      <dsp:spPr>
        <a:xfrm>
          <a:off x="29267" y="0"/>
          <a:ext cx="1711465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U16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 Team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Development Green</a:t>
          </a:r>
        </a:p>
      </dsp:txBody>
      <dsp:txXfrm>
        <a:off x="29267" y="2167466"/>
        <a:ext cx="1711465" cy="2167466"/>
      </dsp:txXfrm>
    </dsp:sp>
    <dsp:sp modelId="{3376154C-4E47-4BE1-A2A9-AA38AA75D99E}">
      <dsp:nvSpPr>
        <dsp:cNvPr id="0" name=""/>
        <dsp:cNvSpPr/>
      </dsp:nvSpPr>
      <dsp:spPr>
        <a:xfrm>
          <a:off x="148538" y="325120"/>
          <a:ext cx="1417637" cy="18044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201E0-36E3-4A5F-8FF5-1F3F0A529991}">
      <dsp:nvSpPr>
        <dsp:cNvPr id="0" name=""/>
        <dsp:cNvSpPr/>
      </dsp:nvSpPr>
      <dsp:spPr>
        <a:xfrm>
          <a:off x="1768694" y="0"/>
          <a:ext cx="1707936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Training Schedule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1 x 1.5-hour sessions </a:t>
          </a:r>
        </a:p>
      </dsp:txBody>
      <dsp:txXfrm>
        <a:off x="1768694" y="2167466"/>
        <a:ext cx="1707936" cy="2167466"/>
      </dsp:txXfrm>
    </dsp:sp>
    <dsp:sp modelId="{29B32B8B-B1D0-4D6A-BCF9-7345569EA532}">
      <dsp:nvSpPr>
        <dsp:cNvPr id="0" name=""/>
        <dsp:cNvSpPr/>
      </dsp:nvSpPr>
      <dsp:spPr>
        <a:xfrm>
          <a:off x="1920721" y="309692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64531-3710-4D04-BDC6-D919C0F4416E}">
      <dsp:nvSpPr>
        <dsp:cNvPr id="0" name=""/>
        <dsp:cNvSpPr/>
      </dsp:nvSpPr>
      <dsp:spPr>
        <a:xfrm>
          <a:off x="3571838" y="0"/>
          <a:ext cx="1508124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Training Dates;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As per attached training scheduled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500" kern="1200" dirty="0"/>
        </a:p>
      </dsp:txBody>
      <dsp:txXfrm>
        <a:off x="3571838" y="2167466"/>
        <a:ext cx="1508124" cy="2167466"/>
      </dsp:txXfrm>
    </dsp:sp>
    <dsp:sp modelId="{A73D1B97-EC20-40F2-BEFC-DA8BE0D98430}">
      <dsp:nvSpPr>
        <dsp:cNvPr id="0" name=""/>
        <dsp:cNvSpPr/>
      </dsp:nvSpPr>
      <dsp:spPr>
        <a:xfrm>
          <a:off x="3556757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B6B50-B5E1-466E-993B-7C9ADAE17CEA}">
      <dsp:nvSpPr>
        <dsp:cNvPr id="0" name=""/>
        <dsp:cNvSpPr/>
      </dsp:nvSpPr>
      <dsp:spPr>
        <a:xfrm>
          <a:off x="5129399" y="0"/>
          <a:ext cx="1508124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Tournaments</a:t>
          </a:r>
          <a:endParaRPr lang="en-US" sz="1200" kern="1200" dirty="0">
            <a:solidFill>
              <a:schemeClr val="bg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Regional qualifying 30 May – 01 June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Palmerston North</a:t>
          </a:r>
          <a:endParaRPr lang="en-US" sz="1200" kern="1200" dirty="0"/>
        </a:p>
      </dsp:txBody>
      <dsp:txXfrm>
        <a:off x="5129399" y="2167466"/>
        <a:ext cx="1508124" cy="2167466"/>
      </dsp:txXfrm>
    </dsp:sp>
    <dsp:sp modelId="{425669E4-76A5-4C67-8153-0CFEA08D8AEB}">
      <dsp:nvSpPr>
        <dsp:cNvPr id="0" name=""/>
        <dsp:cNvSpPr/>
      </dsp:nvSpPr>
      <dsp:spPr>
        <a:xfrm>
          <a:off x="5110125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244EA-DE46-4184-8C6D-DDED582E11D4}">
      <dsp:nvSpPr>
        <dsp:cNvPr id="0" name=""/>
        <dsp:cNvSpPr/>
      </dsp:nvSpPr>
      <dsp:spPr>
        <a:xfrm>
          <a:off x="6619246" y="0"/>
          <a:ext cx="1508124" cy="541866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Notes: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 training Easter Break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 training April school holidays</a:t>
          </a:r>
        </a:p>
      </dsp:txBody>
      <dsp:txXfrm>
        <a:off x="6619246" y="2167466"/>
        <a:ext cx="1508124" cy="2167466"/>
      </dsp:txXfrm>
    </dsp:sp>
    <dsp:sp modelId="{24BA406A-C60A-473B-A0F9-AFAA95A00230}">
      <dsp:nvSpPr>
        <dsp:cNvPr id="0" name=""/>
        <dsp:cNvSpPr/>
      </dsp:nvSpPr>
      <dsp:spPr>
        <a:xfrm>
          <a:off x="6663494" y="325120"/>
          <a:ext cx="1417637" cy="18044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DFFC2-5280-433F-8318-E05D9DE12D8B}">
      <dsp:nvSpPr>
        <dsp:cNvPr id="0" name=""/>
        <dsp:cNvSpPr/>
      </dsp:nvSpPr>
      <dsp:spPr>
        <a:xfrm>
          <a:off x="325119" y="4279451"/>
          <a:ext cx="7477760" cy="8128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2BCA8-902E-4143-8F69-CFEB089A0F8F}">
      <dsp:nvSpPr>
        <dsp:cNvPr id="0" name=""/>
        <dsp:cNvSpPr/>
      </dsp:nvSpPr>
      <dsp:spPr>
        <a:xfrm>
          <a:off x="992" y="0"/>
          <a:ext cx="25796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Training Schedule   U20	</a:t>
          </a:r>
          <a:endParaRPr lang="en-NZ" sz="3200" kern="1200" dirty="0"/>
        </a:p>
      </dsp:txBody>
      <dsp:txXfrm>
        <a:off x="992" y="0"/>
        <a:ext cx="2579687" cy="1625600"/>
      </dsp:txXfrm>
    </dsp:sp>
    <dsp:sp modelId="{1221ACB4-A513-4087-917B-9BA4BC5C0947}">
      <dsp:nvSpPr>
        <dsp:cNvPr id="0" name=""/>
        <dsp:cNvSpPr/>
      </dsp:nvSpPr>
      <dsp:spPr>
        <a:xfrm>
          <a:off x="258960" y="1627187"/>
          <a:ext cx="2063749" cy="163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Start Date: 28 Jan 6pm – 7.30pm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04 Feb,11, 18 &amp; 25 Feb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04 March, 11, &amp; 18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No training 25 March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01</a:t>
          </a:r>
          <a:r>
            <a:rPr lang="en-US" sz="1100" kern="1200" baseline="30000" dirty="0"/>
            <a:t>st</a:t>
          </a:r>
          <a:r>
            <a:rPr lang="en-US" sz="1100" kern="1200" dirty="0"/>
            <a:t> April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Wednesdays</a:t>
          </a:r>
          <a:endParaRPr lang="en-NZ" sz="1100" kern="1200" dirty="0"/>
        </a:p>
      </dsp:txBody>
      <dsp:txXfrm>
        <a:off x="306812" y="1675039"/>
        <a:ext cx="1968045" cy="1538098"/>
      </dsp:txXfrm>
    </dsp:sp>
    <dsp:sp modelId="{1DBA4A1D-7A17-431A-84CE-C0224F1F69CC}">
      <dsp:nvSpPr>
        <dsp:cNvPr id="0" name=""/>
        <dsp:cNvSpPr/>
      </dsp:nvSpPr>
      <dsp:spPr>
        <a:xfrm>
          <a:off x="258960" y="3512343"/>
          <a:ext cx="2063749" cy="163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Training Resumes: 26 April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Venue &amp; Time TBC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Sunday Sessions</a:t>
          </a:r>
        </a:p>
      </dsp:txBody>
      <dsp:txXfrm>
        <a:off x="306812" y="3560195"/>
        <a:ext cx="1968045" cy="1538098"/>
      </dsp:txXfrm>
    </dsp:sp>
    <dsp:sp modelId="{220C07D4-22C4-4AB8-991D-356D1D3C5737}">
      <dsp:nvSpPr>
        <dsp:cNvPr id="0" name=""/>
        <dsp:cNvSpPr/>
      </dsp:nvSpPr>
      <dsp:spPr>
        <a:xfrm>
          <a:off x="2774156" y="0"/>
          <a:ext cx="25796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Training Schedule U18</a:t>
          </a:r>
          <a:endParaRPr lang="en-NZ" sz="3200" kern="1200" dirty="0"/>
        </a:p>
      </dsp:txBody>
      <dsp:txXfrm>
        <a:off x="2774156" y="0"/>
        <a:ext cx="2579687" cy="1625600"/>
      </dsp:txXfrm>
    </dsp:sp>
    <dsp:sp modelId="{A0FBF818-D255-4DAD-AF66-B7D72A4EECE8}">
      <dsp:nvSpPr>
        <dsp:cNvPr id="0" name=""/>
        <dsp:cNvSpPr/>
      </dsp:nvSpPr>
      <dsp:spPr>
        <a:xfrm>
          <a:off x="3032125" y="1627187"/>
          <a:ext cx="2063749" cy="163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Start Date: 28 Jan 4pm – 6pm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04 Feb,11, 18 &amp; 25 Feb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04 March, 11, &amp; 18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No training 25 March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01</a:t>
          </a:r>
          <a:r>
            <a:rPr lang="en-US" sz="1100" kern="1200" baseline="30000" dirty="0"/>
            <a:t>st</a:t>
          </a:r>
          <a:r>
            <a:rPr lang="en-US" sz="1100" kern="1200" dirty="0"/>
            <a:t> April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Wednesdays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000" kern="1200" dirty="0"/>
        </a:p>
      </dsp:txBody>
      <dsp:txXfrm>
        <a:off x="3079977" y="1675039"/>
        <a:ext cx="1968045" cy="1538098"/>
      </dsp:txXfrm>
    </dsp:sp>
    <dsp:sp modelId="{77DABBE1-7947-4CD0-A99D-E3A664729A0E}">
      <dsp:nvSpPr>
        <dsp:cNvPr id="0" name=""/>
        <dsp:cNvSpPr/>
      </dsp:nvSpPr>
      <dsp:spPr>
        <a:xfrm>
          <a:off x="3032125" y="3484353"/>
          <a:ext cx="2063749" cy="163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Training Resumes: 26 April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Venue &amp; Time TBC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Sunday Sessions</a:t>
          </a:r>
        </a:p>
      </dsp:txBody>
      <dsp:txXfrm>
        <a:off x="3079977" y="3532205"/>
        <a:ext cx="1968045" cy="1538098"/>
      </dsp:txXfrm>
    </dsp:sp>
    <dsp:sp modelId="{0A635444-D60A-4D35-846C-FCF490A7A018}">
      <dsp:nvSpPr>
        <dsp:cNvPr id="0" name=""/>
        <dsp:cNvSpPr/>
      </dsp:nvSpPr>
      <dsp:spPr>
        <a:xfrm>
          <a:off x="5547320" y="0"/>
          <a:ext cx="25796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Training Schedule U16</a:t>
          </a:r>
          <a:endParaRPr lang="en-NZ" sz="3200" kern="1200" dirty="0"/>
        </a:p>
      </dsp:txBody>
      <dsp:txXfrm>
        <a:off x="5547320" y="0"/>
        <a:ext cx="2579687" cy="1625600"/>
      </dsp:txXfrm>
    </dsp:sp>
    <dsp:sp modelId="{C0394BB8-5CE9-4EC9-8403-DB85BF88DCE1}">
      <dsp:nvSpPr>
        <dsp:cNvPr id="0" name=""/>
        <dsp:cNvSpPr/>
      </dsp:nvSpPr>
      <dsp:spPr>
        <a:xfrm>
          <a:off x="5805289" y="1627187"/>
          <a:ext cx="2063749" cy="163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Start Date: 28 Jan 4pm – 6pm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04 Feb,11, 18 &amp; 25 Feb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04 March, 11, &amp; 18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No training 25 March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01</a:t>
          </a:r>
          <a:r>
            <a:rPr lang="en-US" sz="1100" kern="1200" baseline="30000" dirty="0"/>
            <a:t>st</a:t>
          </a:r>
          <a:r>
            <a:rPr lang="en-US" sz="1100" kern="1200" dirty="0"/>
            <a:t> April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Wednesdays</a:t>
          </a:r>
          <a:endParaRPr lang="en-NZ" sz="1100" kern="1200" dirty="0"/>
        </a:p>
      </dsp:txBody>
      <dsp:txXfrm>
        <a:off x="5853141" y="1675039"/>
        <a:ext cx="1968045" cy="1538098"/>
      </dsp:txXfrm>
    </dsp:sp>
    <dsp:sp modelId="{4742969C-CDC4-44C3-A462-DD82E999689A}">
      <dsp:nvSpPr>
        <dsp:cNvPr id="0" name=""/>
        <dsp:cNvSpPr/>
      </dsp:nvSpPr>
      <dsp:spPr>
        <a:xfrm>
          <a:off x="5805289" y="3512343"/>
          <a:ext cx="2063749" cy="1633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Training Resumes: 26 April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Venue &amp; Time TBC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100" kern="1200" dirty="0"/>
            <a:t>Sunday Sessions</a:t>
          </a:r>
        </a:p>
      </dsp:txBody>
      <dsp:txXfrm>
        <a:off x="5853141" y="3560195"/>
        <a:ext cx="1968045" cy="1538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9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76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03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95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1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90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53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60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94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93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94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7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43" r:id="rId6"/>
    <p:sldLayoutId id="2147483739" r:id="rId7"/>
    <p:sldLayoutId id="2147483740" r:id="rId8"/>
    <p:sldLayoutId id="2147483741" r:id="rId9"/>
    <p:sldLayoutId id="2147483742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flickr.com/photos/19779889@N00/8589017619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1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9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rc 15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Representative Program 2026</a:t>
            </a:r>
          </a:p>
        </p:txBody>
      </p:sp>
      <p:sp>
        <p:nvSpPr>
          <p:cNvPr id="22" name="Oval 17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1251A1B1-C44A-0CF6-4F48-9BFBFD0D65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7" r="-1" b="-1"/>
          <a:stretch/>
        </p:blipFill>
        <p:spPr>
          <a:xfrm>
            <a:off x="1327496" y="1374798"/>
            <a:ext cx="4210556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pic>
        <p:nvPicPr>
          <p:cNvPr id="6" name="Picture 5" descr="A group of boys in a basketball court&#10;&#10;Description automatically generated">
            <a:extLst>
              <a:ext uri="{FF2B5EF4-FFF2-40B4-BE49-F238E27FC236}">
                <a16:creationId xmlns:a16="http://schemas.microsoft.com/office/drawing/2014/main" id="{14912355-233E-1237-C99F-414368E785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766" y="3818299"/>
            <a:ext cx="1781495" cy="237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2" name="Rectangle 581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4" name="Freeform: Shape 583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5" name="Picture 555" descr="A picture containing orange, athletic game, sport, basketball&#10;&#10;Description automatically generated">
            <a:extLst>
              <a:ext uri="{FF2B5EF4-FFF2-40B4-BE49-F238E27FC236}">
                <a16:creationId xmlns:a16="http://schemas.microsoft.com/office/drawing/2014/main" id="{E8FFB367-F116-6AF3-CD31-C0F72C4C55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" b="3"/>
          <a:stretch/>
        </p:blipFill>
        <p:spPr>
          <a:xfrm>
            <a:off x="6541053" y="953955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86" name="Arc 585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C120C7-B235-95B0-8CEA-A2D6625A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US" dirty="0"/>
              <a:t>Basketball Manawatū Representative Season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8C053C00-972C-5E4F-DA61-845A7DDB5912}"/>
              </a:ext>
            </a:extLst>
          </p:cNvPr>
          <p:cNvSpPr txBox="1"/>
          <p:nvPr/>
        </p:nvSpPr>
        <p:spPr>
          <a:xfrm>
            <a:off x="1300104" y="4706526"/>
            <a:ext cx="27432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36956751-143B-14DD-9393-EC99ABF33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7677906"/>
              </p:ext>
            </p:extLst>
          </p:nvPr>
        </p:nvGraphicFramePr>
        <p:xfrm>
          <a:off x="838201" y="1984443"/>
          <a:ext cx="5257800" cy="419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426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2A858-7887-FC42-D2DF-9DFB011F7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Basketball Manawatū Age Groups Structure: 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0F418AC0-928B-6F1A-C796-DF34AD390B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598771"/>
              </p:ext>
            </p:extLst>
          </p:nvPr>
        </p:nvGraphicFramePr>
        <p:xfrm>
          <a:off x="875830" y="1759773"/>
          <a:ext cx="10515600" cy="3859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1146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453523-9C1C-D5CF-DE0A-4A1482E47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82134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Young girl with braid leaning against playground chain-link fence holding basketball">
            <a:extLst>
              <a:ext uri="{FF2B5EF4-FFF2-40B4-BE49-F238E27FC236}">
                <a16:creationId xmlns:a16="http://schemas.microsoft.com/office/drawing/2014/main" id="{9168B25F-B829-FCC6-A3C7-BC7923717A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94" y="964460"/>
            <a:ext cx="1470437" cy="192974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erson dunking basketball">
            <a:extLst>
              <a:ext uri="{FF2B5EF4-FFF2-40B4-BE49-F238E27FC236}">
                <a16:creationId xmlns:a16="http://schemas.microsoft.com/office/drawing/2014/main" id="{AAB4EE87-5DEF-E4DE-2A58-62BE51D07D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953" y="1031847"/>
            <a:ext cx="1459199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Basketball player dribbling ball on court">
            <a:extLst>
              <a:ext uri="{FF2B5EF4-FFF2-40B4-BE49-F238E27FC236}">
                <a16:creationId xmlns:a16="http://schemas.microsoft.com/office/drawing/2014/main" id="{03ED849D-6409-32CF-3C34-F409CFE786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91" y="1031847"/>
            <a:ext cx="1470437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B104B0A-A68D-CDE1-B960-37866363E6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550" y="1046079"/>
            <a:ext cx="1557186" cy="1848124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8098F3-AEE6-F94E-FF64-6547994311EB}"/>
              </a:ext>
            </a:extLst>
          </p:cNvPr>
          <p:cNvSpPr/>
          <p:nvPr/>
        </p:nvSpPr>
        <p:spPr>
          <a:xfrm>
            <a:off x="3517319" y="5156823"/>
            <a:ext cx="49584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BM U20 Premier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456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453523-9C1C-D5CF-DE0A-4A1482E47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61446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Young girl with braid leaning against playground chain-link fence holding basketball">
            <a:extLst>
              <a:ext uri="{FF2B5EF4-FFF2-40B4-BE49-F238E27FC236}">
                <a16:creationId xmlns:a16="http://schemas.microsoft.com/office/drawing/2014/main" id="{9168B25F-B829-FCC6-A3C7-BC7923717A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183" y="948615"/>
            <a:ext cx="1470437" cy="192974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erson dunking basketball">
            <a:extLst>
              <a:ext uri="{FF2B5EF4-FFF2-40B4-BE49-F238E27FC236}">
                <a16:creationId xmlns:a16="http://schemas.microsoft.com/office/drawing/2014/main" id="{AAB4EE87-5DEF-E4DE-2A58-62BE51D07D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22" y="1046079"/>
            <a:ext cx="1459199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Basketball player dribbling ball on court">
            <a:extLst>
              <a:ext uri="{FF2B5EF4-FFF2-40B4-BE49-F238E27FC236}">
                <a16:creationId xmlns:a16="http://schemas.microsoft.com/office/drawing/2014/main" id="{03ED849D-6409-32CF-3C34-F409CFE786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817" y="1016002"/>
            <a:ext cx="1493733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B104B0A-A68D-CDE1-B960-37866363E6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550" y="1046079"/>
            <a:ext cx="1557186" cy="1848124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8098F3-AEE6-F94E-FF64-6547994311EB}"/>
              </a:ext>
            </a:extLst>
          </p:cNvPr>
          <p:cNvSpPr/>
          <p:nvPr/>
        </p:nvSpPr>
        <p:spPr>
          <a:xfrm>
            <a:off x="3464021" y="5136503"/>
            <a:ext cx="49584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BM U18 Premier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02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453523-9C1C-D5CF-DE0A-4A1482E47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799965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Young girl with braid leaning against playground chain-link fence holding basketball">
            <a:extLst>
              <a:ext uri="{FF2B5EF4-FFF2-40B4-BE49-F238E27FC236}">
                <a16:creationId xmlns:a16="http://schemas.microsoft.com/office/drawing/2014/main" id="{9168B25F-B829-FCC6-A3C7-BC7923717A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183" y="948615"/>
            <a:ext cx="1470437" cy="192974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erson dunking basketball">
            <a:extLst>
              <a:ext uri="{FF2B5EF4-FFF2-40B4-BE49-F238E27FC236}">
                <a16:creationId xmlns:a16="http://schemas.microsoft.com/office/drawing/2014/main" id="{AAB4EE87-5DEF-E4DE-2A58-62BE51D07D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767" y="1046079"/>
            <a:ext cx="1459199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Basketball player dribbling ball on court">
            <a:extLst>
              <a:ext uri="{FF2B5EF4-FFF2-40B4-BE49-F238E27FC236}">
                <a16:creationId xmlns:a16="http://schemas.microsoft.com/office/drawing/2014/main" id="{03ED849D-6409-32CF-3C34-F409CFE786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113" y="1016002"/>
            <a:ext cx="1441173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B104B0A-A68D-CDE1-B960-37866363E6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536" y="1046079"/>
            <a:ext cx="1459199" cy="1848124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8098F3-AEE6-F94E-FF64-6547994311EB}"/>
              </a:ext>
            </a:extLst>
          </p:cNvPr>
          <p:cNvSpPr/>
          <p:nvPr/>
        </p:nvSpPr>
        <p:spPr>
          <a:xfrm>
            <a:off x="3504661" y="5106023"/>
            <a:ext cx="49584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BM U16 Premier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595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453523-9C1C-D5CF-DE0A-4A1482E47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640545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Young girl with braid leaning against playground chain-link fence holding basketball">
            <a:extLst>
              <a:ext uri="{FF2B5EF4-FFF2-40B4-BE49-F238E27FC236}">
                <a16:creationId xmlns:a16="http://schemas.microsoft.com/office/drawing/2014/main" id="{9168B25F-B829-FCC6-A3C7-BC7923717A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94" y="964460"/>
            <a:ext cx="1470437" cy="192974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erson dunking basketball">
            <a:extLst>
              <a:ext uri="{FF2B5EF4-FFF2-40B4-BE49-F238E27FC236}">
                <a16:creationId xmlns:a16="http://schemas.microsoft.com/office/drawing/2014/main" id="{AAB4EE87-5DEF-E4DE-2A58-62BE51D07D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953" y="1031847"/>
            <a:ext cx="1459199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Basketball player dribbling ball on court">
            <a:extLst>
              <a:ext uri="{FF2B5EF4-FFF2-40B4-BE49-F238E27FC236}">
                <a16:creationId xmlns:a16="http://schemas.microsoft.com/office/drawing/2014/main" id="{03ED849D-6409-32CF-3C34-F409CFE786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529" y="1016002"/>
            <a:ext cx="1493733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B104B0A-A68D-CDE1-B960-37866363E6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550" y="1046079"/>
            <a:ext cx="1557186" cy="1848124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8098F3-AEE6-F94E-FF64-6547994311EB}"/>
              </a:ext>
            </a:extLst>
          </p:cNvPr>
          <p:cNvSpPr/>
          <p:nvPr/>
        </p:nvSpPr>
        <p:spPr>
          <a:xfrm>
            <a:off x="3551853" y="5095863"/>
            <a:ext cx="49584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BM U18 Development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632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453523-9C1C-D5CF-DE0A-4A1482E47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75362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Young girl with braid leaning against playground chain-link fence holding basketball">
            <a:extLst>
              <a:ext uri="{FF2B5EF4-FFF2-40B4-BE49-F238E27FC236}">
                <a16:creationId xmlns:a16="http://schemas.microsoft.com/office/drawing/2014/main" id="{9168B25F-B829-FCC6-A3C7-BC7923717A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183" y="948615"/>
            <a:ext cx="1470437" cy="192974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erson dunking basketball">
            <a:extLst>
              <a:ext uri="{FF2B5EF4-FFF2-40B4-BE49-F238E27FC236}">
                <a16:creationId xmlns:a16="http://schemas.microsoft.com/office/drawing/2014/main" id="{AAB4EE87-5DEF-E4DE-2A58-62BE51D07D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767" y="1046079"/>
            <a:ext cx="1459199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Basketball player dribbling ball on court">
            <a:extLst>
              <a:ext uri="{FF2B5EF4-FFF2-40B4-BE49-F238E27FC236}">
                <a16:creationId xmlns:a16="http://schemas.microsoft.com/office/drawing/2014/main" id="{03ED849D-6409-32CF-3C34-F409CFE786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553" y="1016002"/>
            <a:ext cx="1493733" cy="18623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B104B0A-A68D-CDE1-B960-37866363E6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550" y="1046079"/>
            <a:ext cx="1557186" cy="1848124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8098F3-AEE6-F94E-FF64-6547994311EB}"/>
              </a:ext>
            </a:extLst>
          </p:cNvPr>
          <p:cNvSpPr/>
          <p:nvPr/>
        </p:nvSpPr>
        <p:spPr>
          <a:xfrm>
            <a:off x="3504661" y="5116183"/>
            <a:ext cx="49584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BM U16 Development: 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0489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0D2BC6-49C8-1DEA-E0F8-9D408426FB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207555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354875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 Theme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440</Words>
  <Application>Microsoft Office PowerPoint</Application>
  <PresentationFormat>Widescreen</PresentationFormat>
  <Paragraphs>134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ShapesVTI</vt:lpstr>
      <vt:lpstr>Representative Program 2026</vt:lpstr>
      <vt:lpstr>Basketball Manawatū Representative Season</vt:lpstr>
      <vt:lpstr>Basketball Manawatū Age Groups Structure: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Development Officer</dc:creator>
  <cp:lastModifiedBy>Tania Hunter</cp:lastModifiedBy>
  <cp:revision>122</cp:revision>
  <dcterms:created xsi:type="dcterms:W3CDTF">2022-11-23T01:44:24Z</dcterms:created>
  <dcterms:modified xsi:type="dcterms:W3CDTF">2026-01-12T01:50:16Z</dcterms:modified>
</cp:coreProperties>
</file>